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93" r:id="rId2"/>
    <p:sldId id="294" r:id="rId3"/>
    <p:sldId id="270" r:id="rId4"/>
    <p:sldId id="1589" r:id="rId5"/>
    <p:sldId id="285" r:id="rId6"/>
    <p:sldId id="295" r:id="rId7"/>
    <p:sldId id="286" r:id="rId8"/>
    <p:sldId id="288" r:id="rId9"/>
    <p:sldId id="291" r:id="rId10"/>
    <p:sldId id="292" r:id="rId11"/>
    <p:sldId id="1587" r:id="rId12"/>
  </p:sldIdLst>
  <p:sldSz cx="9144000" cy="6858000" type="screen4x3"/>
  <p:notesSz cx="6858000" cy="9144000"/>
  <p:embeddedFontLst>
    <p:embeddedFont>
      <p:font typeface="Times" panose="02020603050405020304" pitchFamily="18" charset="0"/>
      <p:regular r:id="rId14"/>
      <p:bold r:id="rId15"/>
      <p:italic r:id="rId16"/>
      <p:bold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.VnArial" panose="020B7200000000000000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D3EAE9"/>
    <a:srgbClr val="6600CC"/>
    <a:srgbClr val="00FF00"/>
    <a:srgbClr val="0000FF"/>
    <a:srgbClr val="3333FF"/>
    <a:srgbClr val="00FFFF"/>
    <a:srgbClr val="EB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48" autoAdjust="0"/>
    <p:restoredTop sz="94660"/>
  </p:normalViewPr>
  <p:slideViewPr>
    <p:cSldViewPr>
      <p:cViewPr varScale="1">
        <p:scale>
          <a:sx n="69" d="100"/>
          <a:sy n="69" d="100"/>
        </p:scale>
        <p:origin x="166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D636B-EBD6-4E1F-A104-C39E8E4FF421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E7579-EB45-4665-B31C-F815B7A40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52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E7579-EB45-4665-B31C-F815B7A409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0D96C-8CE8-4C7E-AE24-1F43318BC7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419E9-27C0-40DA-B5D3-42F6D047DA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43567-93B4-4243-A7E0-8EB497269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6B3369-EF7E-40CF-937B-9B91907A6D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ACDE99-9B6D-4C53-80D6-4FF33E01DA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779991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8EE22-C838-4F48-AF0C-61017E5833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C33CF-0073-465A-8236-3C9F7CB6C4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E701E-BDD8-4282-A3EF-17C06F8E25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57A78-12C4-4498-98D1-9ADC48FFA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EA431-27DB-4A41-ADEB-CFAF577E1A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636B4-F607-40C3-8C8C-3E50240EBF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CBF3D-5009-46C4-AC6F-BD4E81C33A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E493C-FD30-45C3-9486-B9FF294254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DE7088-58D0-4891-B51C-C384B473B1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4.jp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19400" y="1219200"/>
            <a:ext cx="3810000" cy="738619"/>
          </a:xfrm>
          <a:prstGeom prst="rect">
            <a:avLst/>
          </a:prstGeom>
        </p:spPr>
        <p:txBody>
          <a:bodyPr wrap="square" lIns="121878" tIns="60938" rIns="121878" bIns="6093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TOÁN – LỚP 3</a:t>
            </a:r>
            <a:endParaRPr lang="en-US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051" name="Rectangle 11"/>
          <p:cNvSpPr>
            <a:spLocks noChangeArrowheads="1"/>
          </p:cNvSpPr>
          <p:nvPr/>
        </p:nvSpPr>
        <p:spPr bwMode="auto">
          <a:xfrm>
            <a:off x="2431338" y="1959732"/>
            <a:ext cx="47863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 b="1" i="1" dirty="0" err="1">
                <a:solidFill>
                  <a:srgbClr val="D60093"/>
                </a:solidFill>
                <a:latin typeface="Times" pitchFamily="34" charset="0"/>
                <a:cs typeface="Times" pitchFamily="34" charset="0"/>
              </a:rPr>
              <a:t>Bài</a:t>
            </a:r>
            <a:r>
              <a:rPr lang="en-US" altLang="en-US" sz="4800" b="1" i="1" dirty="0">
                <a:solidFill>
                  <a:srgbClr val="D60093"/>
                </a:solidFill>
                <a:latin typeface="Times" pitchFamily="34" charset="0"/>
                <a:cs typeface="Times" pitchFamily="34" charset="0"/>
              </a:rPr>
              <a:t>: </a:t>
            </a:r>
            <a:r>
              <a:rPr lang="en-US" altLang="en-US" sz="4800" b="1" i="1" dirty="0" err="1">
                <a:solidFill>
                  <a:srgbClr val="D60093"/>
                </a:solidFill>
                <a:latin typeface="Times" pitchFamily="34" charset="0"/>
                <a:cs typeface="Times" pitchFamily="34" charset="0"/>
              </a:rPr>
              <a:t>Luyện</a:t>
            </a:r>
            <a:r>
              <a:rPr lang="en-US" altLang="en-US" sz="4800" b="1" i="1" dirty="0">
                <a:solidFill>
                  <a:srgbClr val="D60093"/>
                </a:solidFill>
                <a:latin typeface="Times" pitchFamily="34" charset="0"/>
                <a:cs typeface="Times" pitchFamily="34" charset="0"/>
              </a:rPr>
              <a:t> </a:t>
            </a:r>
            <a:r>
              <a:rPr lang="en-US" altLang="en-US" sz="4800" b="1" i="1" dirty="0" err="1">
                <a:solidFill>
                  <a:srgbClr val="D60093"/>
                </a:solidFill>
                <a:latin typeface="Times" pitchFamily="34" charset="0"/>
                <a:cs typeface="Times" pitchFamily="34" charset="0"/>
              </a:rPr>
              <a:t>tập</a:t>
            </a:r>
            <a:endParaRPr lang="en-US" altLang="en-US" sz="4800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332956" y="2926933"/>
            <a:ext cx="2070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 dirty="0">
                <a:latin typeface="Times" pitchFamily="34" charset="0"/>
                <a:cs typeface="Times" pitchFamily="34" charset="0"/>
              </a:rPr>
              <a:t>TUẦN 13</a:t>
            </a:r>
            <a:endParaRPr lang="en-US" altLang="en-US" sz="3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3643313"/>
            <a:ext cx="44926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1" y="5267619"/>
            <a:ext cx="449262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896325"/>
            <a:ext cx="44926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63" y="1965325"/>
            <a:ext cx="449262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4743450"/>
            <a:ext cx="44926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284413"/>
            <a:ext cx="4492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Text Box 2"/>
          <p:cNvSpPr txBox="1">
            <a:spLocks noChangeArrowheads="1"/>
          </p:cNvSpPr>
          <p:nvPr/>
        </p:nvSpPr>
        <p:spPr bwMode="auto">
          <a:xfrm>
            <a:off x="-1074738" y="7019925"/>
            <a:ext cx="3062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 5 : TIẾT 25</a:t>
            </a:r>
            <a:endParaRPr lang="vi-VN" alt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1" name="Rectangle 18"/>
          <p:cNvSpPr>
            <a:spLocks noChangeArrowheads="1"/>
          </p:cNvSpPr>
          <p:nvPr/>
        </p:nvSpPr>
        <p:spPr bwMode="auto">
          <a:xfrm>
            <a:off x="2431338" y="3432932"/>
            <a:ext cx="39674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 dirty="0">
                <a:latin typeface="Times" pitchFamily="34" charset="0"/>
                <a:cs typeface="Times" pitchFamily="34" charset="0"/>
              </a:rPr>
              <a:t>(</a:t>
            </a:r>
            <a:r>
              <a:rPr lang="en-US" altLang="en-US" sz="3200" b="1" dirty="0">
                <a:latin typeface="Times" pitchFamily="34" charset="0"/>
                <a:cs typeface="Times" pitchFamily="34" charset="0"/>
              </a:rPr>
              <a:t>SGK </a:t>
            </a:r>
            <a:r>
              <a:rPr lang="en-US" altLang="en-US" sz="3200" b="1" dirty="0" err="1">
                <a:latin typeface="Times" pitchFamily="34" charset="0"/>
                <a:cs typeface="Times" pitchFamily="34" charset="0"/>
              </a:rPr>
              <a:t>Toán</a:t>
            </a:r>
            <a:r>
              <a:rPr lang="en-US" altLang="en-US" sz="3200" b="1" dirty="0">
                <a:latin typeface="Times" pitchFamily="34" charset="0"/>
                <a:cs typeface="Times" pitchFamily="34" charset="0"/>
              </a:rPr>
              <a:t> </a:t>
            </a:r>
            <a:r>
              <a:rPr lang="en-US" altLang="en-US" sz="3200" b="1" dirty="0" err="1">
                <a:latin typeface="Times" pitchFamily="34" charset="0"/>
                <a:cs typeface="Times" pitchFamily="34" charset="0"/>
              </a:rPr>
              <a:t>trang</a:t>
            </a:r>
            <a:r>
              <a:rPr lang="en-US" altLang="en-US" sz="3200" b="1" dirty="0">
                <a:latin typeface="Times" pitchFamily="34" charset="0"/>
                <a:cs typeface="Times" pitchFamily="34" charset="0"/>
              </a:rPr>
              <a:t> 64</a:t>
            </a:r>
            <a:r>
              <a:rPr lang="en-US" altLang="en-US" sz="4400" b="1" dirty="0">
                <a:latin typeface="Times" pitchFamily="34" charset="0"/>
                <a:cs typeface="Times" pitchFamily="34" charset="0"/>
              </a:rPr>
              <a:t>)</a:t>
            </a:r>
            <a:endParaRPr lang="en-US" altLang="en-US" sz="44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1F0A3D3-AC9B-42DD-B21A-6AF8E09FCB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93844"/>
      </p:ext>
    </p:extLst>
  </p:cSld>
  <p:clrMapOvr>
    <a:masterClrMapping/>
  </p:clrMapOvr>
  <p:transition spd="med" advTm="3842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990600" y="581441"/>
            <a:ext cx="7162800" cy="1752600"/>
          </a:xfrm>
          <a:prstGeom prst="irregularSeal1">
            <a:avLst/>
          </a:prstGeom>
          <a:solidFill>
            <a:srgbClr val="FF00FF">
              <a:alpha val="99001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latin typeface="Times New Roman" pitchFamily="18" charset="0"/>
              </a:rPr>
              <a:t>DẶN DÒ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04800" y="2743200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Xem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lại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video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giảng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để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nắm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kiến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thức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676400" y="4030663"/>
            <a:ext cx="480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04800" y="3541931"/>
            <a:ext cx="7772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Ôn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lại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bảng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nhân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từ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đến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9.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Xem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trước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: Gam SGK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trang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65.</a:t>
            </a:r>
          </a:p>
        </p:txBody>
      </p:sp>
    </p:spTree>
    <p:custDataLst>
      <p:tags r:id="rId1"/>
    </p:custDataLst>
  </p:cSld>
  <p:clrMapOvr>
    <a:masterClrMapping/>
  </p:clrMapOvr>
  <p:transition spd="med" advTm="3258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27655" grpId="0"/>
      <p:bldP spid="276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AF79C6-C58A-4674-90D0-76628938E3BB}"/>
              </a:ext>
            </a:extLst>
          </p:cNvPr>
          <p:cNvGrpSpPr/>
          <p:nvPr/>
        </p:nvGrpSpPr>
        <p:grpSpPr>
          <a:xfrm>
            <a:off x="914400" y="1600200"/>
            <a:ext cx="6318702" cy="3024337"/>
            <a:chOff x="1487488" y="1196752"/>
            <a:chExt cx="9361040" cy="43924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F4AB0B6-3778-4A8D-A344-83C472DE2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7488" y="1196752"/>
              <a:ext cx="9361040" cy="439248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FE446A5-ABAD-4483-BAC7-5DA6C1FD7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7528" y="1700808"/>
              <a:ext cx="8064896" cy="302433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184CE5C-084C-4256-9B1D-70D421A0C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3565" y="2294874"/>
            <a:ext cx="2747621" cy="329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77970"/>
      </p:ext>
    </p:extLst>
  </p:cSld>
  <p:clrMapOvr>
    <a:masterClrMapping/>
  </p:clrMapOvr>
  <p:transition spd="med" advTm="8708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 txBox="1"/>
          <p:nvPr/>
        </p:nvSpPr>
        <p:spPr>
          <a:xfrm>
            <a:off x="755015" y="1169000"/>
            <a:ext cx="8001000" cy="2495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 w="381000" h="50800" prst="softRound"/>
          </a:sp3d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altLang="en-US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spcBef>
                <a:spcPct val="20000"/>
              </a:spcBef>
              <a:defRPr/>
            </a:pPr>
            <a:endParaRPr lang="en-US" altLang="en-US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spcBef>
                <a:spcPct val="20000"/>
              </a:spcBef>
              <a:defRPr/>
            </a:pPr>
            <a:endParaRPr lang="en-US" altLang="zh-CN" sz="2700" b="1" dirty="0">
              <a:solidFill>
                <a:srgbClr val="0000FF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vi-VN" alt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vi-VN" alt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Text Box 71"/>
          <p:cNvSpPr txBox="1">
            <a:spLocks noChangeArrowheads="1"/>
          </p:cNvSpPr>
          <p:nvPr/>
        </p:nvSpPr>
        <p:spPr bwMode="auto">
          <a:xfrm>
            <a:off x="2586038" y="4086225"/>
            <a:ext cx="138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3078" name="Text Box 76"/>
          <p:cNvSpPr txBox="1">
            <a:spLocks noChangeArrowheads="1"/>
          </p:cNvSpPr>
          <p:nvPr/>
        </p:nvSpPr>
        <p:spPr bwMode="auto">
          <a:xfrm>
            <a:off x="1917700" y="2617788"/>
            <a:ext cx="80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17800" y="428625"/>
            <a:ext cx="3567113" cy="685800"/>
          </a:xfrm>
          <a:prstGeom prst="roundRect">
            <a:avLst>
              <a:gd name="adj" fmla="val 28557"/>
            </a:avLst>
          </a:prstGeom>
          <a:solidFill>
            <a:srgbClr val="FEFCEF"/>
          </a:solidFill>
          <a:ln w="57150" cap="flat" cmpd="sng" algn="ctr">
            <a:solidFill>
              <a:srgbClr val="FF66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36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 noChangeArrowheads="1"/>
          </p:cNvSpPr>
          <p:nvPr/>
        </p:nvSpPr>
        <p:spPr bwMode="auto">
          <a:xfrm>
            <a:off x="609600" y="1570038"/>
            <a:ext cx="797560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685800" indent="-22860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tabLst>
                <a:tab pos="571500" algn="l"/>
              </a:tabLst>
            </a:pPr>
            <a:r>
              <a:rPr lang="en-US" altLang="en-US" dirty="0">
                <a:solidFill>
                  <a:srgbClr val="00B050"/>
                </a:solidFill>
              </a:rPr>
              <a:t>1. </a:t>
            </a:r>
            <a:r>
              <a:rPr lang="en-US" altLang="en-US" dirty="0" err="1">
                <a:solidFill>
                  <a:srgbClr val="00B050"/>
                </a:solidFill>
              </a:rPr>
              <a:t>Củng</a:t>
            </a:r>
            <a:r>
              <a:rPr lang="en-US" altLang="en-US" dirty="0">
                <a:solidFill>
                  <a:srgbClr val="00B050"/>
                </a:solidFill>
              </a:rPr>
              <a:t> </a:t>
            </a:r>
            <a:r>
              <a:rPr lang="en-US" altLang="en-US" dirty="0" err="1">
                <a:solidFill>
                  <a:srgbClr val="00B050"/>
                </a:solidFill>
              </a:rPr>
              <a:t>cố</a:t>
            </a:r>
            <a:r>
              <a:rPr lang="en-US" altLang="en-US" dirty="0">
                <a:solidFill>
                  <a:srgbClr val="00B050"/>
                </a:solidFill>
              </a:rPr>
              <a:t> </a:t>
            </a:r>
            <a:r>
              <a:rPr lang="en-US" altLang="en-US" dirty="0" err="1">
                <a:solidFill>
                  <a:srgbClr val="00B050"/>
                </a:solidFill>
              </a:rPr>
              <a:t>kĩ</a:t>
            </a:r>
            <a:r>
              <a:rPr lang="en-US" altLang="en-US" dirty="0">
                <a:solidFill>
                  <a:srgbClr val="00B050"/>
                </a:solidFill>
              </a:rPr>
              <a:t> </a:t>
            </a:r>
            <a:r>
              <a:rPr lang="en-US" altLang="en-US" dirty="0" err="1">
                <a:solidFill>
                  <a:srgbClr val="00B050"/>
                </a:solidFill>
              </a:rPr>
              <a:t>năng</a:t>
            </a:r>
            <a:r>
              <a:rPr lang="en-US" altLang="en-US" dirty="0">
                <a:solidFill>
                  <a:srgbClr val="00B050"/>
                </a:solidFill>
              </a:rPr>
              <a:t> </a:t>
            </a:r>
            <a:r>
              <a:rPr lang="en-US" altLang="en-US" dirty="0" err="1">
                <a:solidFill>
                  <a:srgbClr val="00B050"/>
                </a:solidFill>
              </a:rPr>
              <a:t>thực</a:t>
            </a:r>
            <a:r>
              <a:rPr lang="en-US" altLang="en-US" dirty="0">
                <a:solidFill>
                  <a:srgbClr val="00B050"/>
                </a:solidFill>
              </a:rPr>
              <a:t> </a:t>
            </a:r>
            <a:r>
              <a:rPr lang="en-US" altLang="en-US" dirty="0" err="1">
                <a:solidFill>
                  <a:srgbClr val="00B050"/>
                </a:solidFill>
              </a:rPr>
              <a:t>hành</a:t>
            </a:r>
            <a:r>
              <a:rPr lang="en-US" altLang="en-US" dirty="0">
                <a:solidFill>
                  <a:srgbClr val="00B050"/>
                </a:solidFill>
              </a:rPr>
              <a:t> </a:t>
            </a:r>
            <a:r>
              <a:rPr lang="en-US" altLang="en-US" dirty="0" err="1">
                <a:solidFill>
                  <a:srgbClr val="00B050"/>
                </a:solidFill>
              </a:rPr>
              <a:t>tính</a:t>
            </a:r>
            <a:r>
              <a:rPr lang="en-US" altLang="en-US" dirty="0">
                <a:solidFill>
                  <a:srgbClr val="00B050"/>
                </a:solidFill>
              </a:rPr>
              <a:t> </a:t>
            </a:r>
            <a:r>
              <a:rPr lang="en-US" altLang="en-US" dirty="0" err="1">
                <a:solidFill>
                  <a:srgbClr val="00B050"/>
                </a:solidFill>
              </a:rPr>
              <a:t>trong</a:t>
            </a:r>
            <a:r>
              <a:rPr lang="en-US" altLang="en-US" dirty="0">
                <a:solidFill>
                  <a:srgbClr val="00B050"/>
                </a:solidFill>
              </a:rPr>
              <a:t> 	</a:t>
            </a:r>
            <a:r>
              <a:rPr lang="en-US" altLang="en-US" dirty="0" err="1">
                <a:solidFill>
                  <a:srgbClr val="00B050"/>
                </a:solidFill>
              </a:rPr>
              <a:t>bảng</a:t>
            </a:r>
            <a:r>
              <a:rPr lang="en-US" altLang="en-US" dirty="0">
                <a:solidFill>
                  <a:srgbClr val="00B050"/>
                </a:solidFill>
              </a:rPr>
              <a:t> </a:t>
            </a:r>
            <a:r>
              <a:rPr lang="en-US" altLang="en-US" dirty="0" err="1">
                <a:solidFill>
                  <a:srgbClr val="00B050"/>
                </a:solidFill>
              </a:rPr>
              <a:t>nhân</a:t>
            </a:r>
            <a:r>
              <a:rPr lang="en-US" altLang="en-US" dirty="0">
                <a:solidFill>
                  <a:srgbClr val="00B050"/>
                </a:solidFill>
              </a:rPr>
              <a:t> 9.</a:t>
            </a:r>
          </a:p>
        </p:txBody>
      </p:sp>
      <p:sp>
        <p:nvSpPr>
          <p:cNvPr id="10" name="Content Placeholder 2"/>
          <p:cNvSpPr txBox="1">
            <a:spLocks noChangeArrowheads="1"/>
          </p:cNvSpPr>
          <p:nvPr/>
        </p:nvSpPr>
        <p:spPr bwMode="auto">
          <a:xfrm>
            <a:off x="587375" y="2890838"/>
            <a:ext cx="7810500" cy="11953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r>
              <a:rPr lang="en-US" altLang="en-US" dirty="0">
                <a:solidFill>
                  <a:srgbClr val="6600CC"/>
                </a:solidFill>
              </a:rPr>
              <a:t>2. </a:t>
            </a:r>
            <a:r>
              <a:rPr lang="en-US" altLang="en-US" dirty="0" err="1">
                <a:solidFill>
                  <a:srgbClr val="6600CC"/>
                </a:solidFill>
              </a:rPr>
              <a:t>Áp</a:t>
            </a:r>
            <a:r>
              <a:rPr lang="en-US" altLang="en-US" dirty="0">
                <a:solidFill>
                  <a:srgbClr val="6600CC"/>
                </a:solidFill>
              </a:rPr>
              <a:t> </a:t>
            </a:r>
            <a:r>
              <a:rPr lang="en-US" altLang="en-US" dirty="0" err="1">
                <a:solidFill>
                  <a:srgbClr val="6600CC"/>
                </a:solidFill>
              </a:rPr>
              <a:t>dụng</a:t>
            </a:r>
            <a:r>
              <a:rPr lang="en-US" altLang="en-US" dirty="0">
                <a:solidFill>
                  <a:srgbClr val="6600CC"/>
                </a:solidFill>
              </a:rPr>
              <a:t> </a:t>
            </a:r>
            <a:r>
              <a:rPr lang="en-US" altLang="en-US" dirty="0" err="1">
                <a:solidFill>
                  <a:srgbClr val="6600CC"/>
                </a:solidFill>
              </a:rPr>
              <a:t>bảng</a:t>
            </a:r>
            <a:r>
              <a:rPr lang="en-US" altLang="en-US" dirty="0">
                <a:solidFill>
                  <a:srgbClr val="6600CC"/>
                </a:solidFill>
              </a:rPr>
              <a:t> </a:t>
            </a:r>
            <a:r>
              <a:rPr lang="en-US" altLang="en-US" dirty="0" err="1">
                <a:solidFill>
                  <a:srgbClr val="6600CC"/>
                </a:solidFill>
              </a:rPr>
              <a:t>nhân</a:t>
            </a:r>
            <a:r>
              <a:rPr lang="en-US" altLang="en-US" dirty="0">
                <a:solidFill>
                  <a:srgbClr val="6600CC"/>
                </a:solidFill>
              </a:rPr>
              <a:t> 9 </a:t>
            </a:r>
            <a:r>
              <a:rPr lang="en-US" altLang="en-US" dirty="0" err="1">
                <a:solidFill>
                  <a:srgbClr val="6600CC"/>
                </a:solidFill>
              </a:rPr>
              <a:t>để</a:t>
            </a:r>
            <a:r>
              <a:rPr lang="en-US" altLang="en-US" dirty="0">
                <a:solidFill>
                  <a:srgbClr val="6600CC"/>
                </a:solidFill>
              </a:rPr>
              <a:t> </a:t>
            </a:r>
            <a:r>
              <a:rPr lang="en-US" altLang="en-US" dirty="0" err="1">
                <a:solidFill>
                  <a:srgbClr val="6600CC"/>
                </a:solidFill>
              </a:rPr>
              <a:t>giải</a:t>
            </a:r>
            <a:r>
              <a:rPr lang="en-US" altLang="en-US" dirty="0">
                <a:solidFill>
                  <a:srgbClr val="6600CC"/>
                </a:solidFill>
              </a:rPr>
              <a:t> </a:t>
            </a:r>
            <a:r>
              <a:rPr lang="en-US" altLang="en-US" dirty="0" err="1">
                <a:solidFill>
                  <a:srgbClr val="6600CC"/>
                </a:solidFill>
              </a:rPr>
              <a:t>toán</a:t>
            </a:r>
            <a:r>
              <a:rPr lang="en-US" altLang="en-US" dirty="0">
                <a:solidFill>
                  <a:srgbClr val="6600CC"/>
                </a:solidFill>
              </a:rPr>
              <a:t>.</a:t>
            </a:r>
          </a:p>
        </p:txBody>
      </p:sp>
      <p:sp>
        <p:nvSpPr>
          <p:cNvPr id="13" name="Content Placeholder 2"/>
          <p:cNvSpPr txBox="1">
            <a:spLocks noChangeArrowheads="1"/>
          </p:cNvSpPr>
          <p:nvPr/>
        </p:nvSpPr>
        <p:spPr bwMode="auto">
          <a:xfrm>
            <a:off x="587375" y="4053681"/>
            <a:ext cx="78200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685800" indent="-22860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dirty="0">
                <a:solidFill>
                  <a:srgbClr val="DD0964"/>
                </a:solidFill>
              </a:rPr>
              <a:t>3. </a:t>
            </a:r>
            <a:r>
              <a:rPr lang="en-US" altLang="en-US" dirty="0" err="1">
                <a:solidFill>
                  <a:srgbClr val="DD0964"/>
                </a:solidFill>
              </a:rPr>
              <a:t>Ôn</a:t>
            </a:r>
            <a:r>
              <a:rPr lang="en-US" altLang="en-US" dirty="0">
                <a:solidFill>
                  <a:srgbClr val="DD0964"/>
                </a:solidFill>
              </a:rPr>
              <a:t> </a:t>
            </a:r>
            <a:r>
              <a:rPr lang="en-US" altLang="en-US" dirty="0" err="1">
                <a:solidFill>
                  <a:srgbClr val="DD0964"/>
                </a:solidFill>
              </a:rPr>
              <a:t>tập</a:t>
            </a:r>
            <a:r>
              <a:rPr lang="en-US" altLang="en-US" dirty="0">
                <a:solidFill>
                  <a:srgbClr val="DD0964"/>
                </a:solidFill>
              </a:rPr>
              <a:t> </a:t>
            </a:r>
            <a:r>
              <a:rPr lang="en-US" altLang="en-US" dirty="0" err="1">
                <a:solidFill>
                  <a:srgbClr val="DD0964"/>
                </a:solidFill>
              </a:rPr>
              <a:t>các</a:t>
            </a:r>
            <a:r>
              <a:rPr lang="en-US" altLang="en-US" dirty="0">
                <a:solidFill>
                  <a:srgbClr val="DD0964"/>
                </a:solidFill>
              </a:rPr>
              <a:t> </a:t>
            </a:r>
            <a:r>
              <a:rPr lang="en-US" altLang="en-US" dirty="0" err="1">
                <a:solidFill>
                  <a:srgbClr val="DD0964"/>
                </a:solidFill>
              </a:rPr>
              <a:t>bảng</a:t>
            </a:r>
            <a:r>
              <a:rPr lang="en-US" altLang="en-US" dirty="0">
                <a:solidFill>
                  <a:srgbClr val="DD0964"/>
                </a:solidFill>
              </a:rPr>
              <a:t> </a:t>
            </a:r>
            <a:r>
              <a:rPr lang="en-US" altLang="en-US" dirty="0" err="1">
                <a:solidFill>
                  <a:srgbClr val="DD0964"/>
                </a:solidFill>
              </a:rPr>
              <a:t>nhân</a:t>
            </a:r>
            <a:r>
              <a:rPr lang="en-US" altLang="en-US" dirty="0">
                <a:solidFill>
                  <a:srgbClr val="DD0964"/>
                </a:solidFill>
              </a:rPr>
              <a:t> 6,7,8,9.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22EFD7C2-E87F-4B40-B0EF-0A6FBEBDC0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73321"/>
      </p:ext>
    </p:extLst>
  </p:cSld>
  <p:clrMapOvr>
    <a:masterClrMapping/>
  </p:clrMapOvr>
  <p:transition spd="med" advTm="2713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6" grpId="0" bldLvl="0" animBg="1"/>
      <p:bldP spid="9" grpId="0"/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50000">
              <a:schemeClr val="bg1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28BC3B-5888-44D9-A65A-F3D1AADBD8E1}"/>
              </a:ext>
            </a:extLst>
          </p:cNvPr>
          <p:cNvSpPr/>
          <p:nvPr/>
        </p:nvSpPr>
        <p:spPr>
          <a:xfrm>
            <a:off x="6705600" y="2367618"/>
            <a:ext cx="1905000" cy="120086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27000" y="1112838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</a:rPr>
              <a:t> 1: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</a:rPr>
              <a:t>Tính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</a:rPr>
              <a:t>nhẩm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14300" y="1143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LUYỆN TẬP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752600"/>
            <a:ext cx="1981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a) 9 x 1 =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   9 x 2 =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   9 x 3 =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590800" y="1752600"/>
            <a:ext cx="1981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9 x 5 =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9 x 7 =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9 x 9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648200" y="1752600"/>
            <a:ext cx="1981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Times New Roman" pitchFamily="18" charset="0"/>
              </a:rPr>
              <a:t>9 x 4 = 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Times New Roman" pitchFamily="18" charset="0"/>
              </a:rPr>
              <a:t>9 x 8 =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Times New Roman" pitchFamily="18" charset="0"/>
              </a:rPr>
              <a:t>9 x 6 =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781800" y="1752600"/>
            <a:ext cx="1981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9 x 10 =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9 x 0   =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0 x 9 =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0" y="4508718"/>
            <a:ext cx="1905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b) 9 x 2 =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   2 x 9 =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590800" y="4508718"/>
            <a:ext cx="1981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9 x 5 =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5 x 9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648200" y="4508718"/>
            <a:ext cx="1981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9 x 8 =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8 x 9 =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6705600" y="4508718"/>
            <a:ext cx="1981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9 x 10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=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10 x 9 =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828800" y="1752600"/>
            <a:ext cx="45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676400" y="2354918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18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676400" y="3058180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27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886200" y="1752600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45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886200" y="2334279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63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3886200" y="3058180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81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5943600" y="1752600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36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5930900" y="2372380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72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5943600" y="3058180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54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8229600" y="1752600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90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8216900" y="2367618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8216900" y="3058180"/>
            <a:ext cx="927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1676400" y="4508718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18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1676400" y="5128498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18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3886200" y="4508718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45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3886200" y="5128498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45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5943600" y="4508718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72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5943600" y="5128498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72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8153400" y="4508718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90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8153400" y="5118318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90</a:t>
            </a: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1981200" y="1143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</a:rPr>
              <a:t>Toán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3810000"/>
            <a:ext cx="8115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55019" y="3899118"/>
            <a:ext cx="517246" cy="35790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spd="med" advTm="11929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170" grpId="0"/>
      <p:bldP spid="7173" grpId="0"/>
      <p:bldP spid="7174" grpId="0"/>
      <p:bldP spid="7175" grpId="0"/>
      <p:bldP spid="7176" grpId="0"/>
      <p:bldP spid="7177" grpId="0"/>
      <p:bldP spid="7178" grpId="0"/>
      <p:bldP spid="7179" grpId="0"/>
      <p:bldP spid="7180" grpId="0"/>
      <p:bldP spid="7181" grpId="0"/>
      <p:bldP spid="7182" grpId="0"/>
      <p:bldP spid="7183" grpId="0"/>
      <p:bldP spid="7184" grpId="0"/>
      <p:bldP spid="7185" grpId="0"/>
      <p:bldP spid="7186" grpId="0"/>
      <p:bldP spid="7187" grpId="0"/>
      <p:bldP spid="7188" grpId="0"/>
      <p:bldP spid="7189" grpId="0"/>
      <p:bldP spid="7190" grpId="0"/>
      <p:bldP spid="7191" grpId="0"/>
      <p:bldP spid="7192" grpId="0"/>
      <p:bldP spid="7193" grpId="0"/>
      <p:bldP spid="7194" grpId="0"/>
      <p:bldP spid="7195" grpId="0"/>
      <p:bldP spid="7196" grpId="0"/>
      <p:bldP spid="7197" grpId="0"/>
      <p:bldP spid="7198" grpId="0"/>
      <p:bldP spid="7199" grpId="0"/>
      <p:bldP spid="7200" grpId="0"/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bg1"/>
            </a:gs>
            <a:gs pos="0">
              <a:srgbClr val="D3EAE9"/>
            </a:gs>
            <a:gs pos="0">
              <a:schemeClr val="accent1"/>
            </a:gs>
            <a:gs pos="9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28BC3B-5888-44D9-A65A-F3D1AADBD8E1}"/>
              </a:ext>
            </a:extLst>
          </p:cNvPr>
          <p:cNvSpPr/>
          <p:nvPr/>
        </p:nvSpPr>
        <p:spPr>
          <a:xfrm>
            <a:off x="6705600" y="1986618"/>
            <a:ext cx="1905000" cy="120086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27000" y="731838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</a:rPr>
              <a:t> 1: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</a:rPr>
              <a:t>Tính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</a:rPr>
              <a:t>nhẩm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14300" y="1143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LUYỆN TẬP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371600"/>
            <a:ext cx="1981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a) 9 x 1 =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   9 x 2 =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   9 x 3 =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590800" y="1371600"/>
            <a:ext cx="1981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9 x 5 =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9 x 7 =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9 x 9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648200" y="1371600"/>
            <a:ext cx="1981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Times New Roman" pitchFamily="18" charset="0"/>
              </a:rPr>
              <a:t>9 x 4 = 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Times New Roman" pitchFamily="18" charset="0"/>
              </a:rPr>
              <a:t>9 x 8 =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Times New Roman" pitchFamily="18" charset="0"/>
              </a:rPr>
              <a:t>9 x 6 =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781800" y="1371600"/>
            <a:ext cx="1981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9 x 10 =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9 x 0   =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0 x 9 =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0" y="3886200"/>
            <a:ext cx="1905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b) 9 x 2 =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   2 x 9 =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590800" y="3886200"/>
            <a:ext cx="1981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9 x 5 =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5 x 9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648200" y="3886200"/>
            <a:ext cx="1981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9 x 8 =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8 x 9 =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6705600" y="3886200"/>
            <a:ext cx="1981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9 x 10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=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10 x 9 =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828800" y="1371600"/>
            <a:ext cx="45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676400" y="1973918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18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676400" y="2677180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27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886200" y="1371600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45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886200" y="1953279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63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3886200" y="2677180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81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5943600" y="1371600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36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5930900" y="1991380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72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5943600" y="2677180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54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8229600" y="1371600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90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8216900" y="1986618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8216900" y="2677180"/>
            <a:ext cx="927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1676400" y="3886200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18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1676400" y="4505980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18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3886200" y="3886200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45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3886200" y="4505980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45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5943600" y="3886200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72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5943600" y="4505980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72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8153400" y="3886200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90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8153400" y="4495800"/>
            <a:ext cx="69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90</a:t>
            </a: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1981200" y="1143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</a:rPr>
              <a:t>Toán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3187482"/>
            <a:ext cx="8115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2500" y="5181600"/>
            <a:ext cx="8115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55019" y="3276600"/>
            <a:ext cx="517246" cy="35790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355019" y="5280898"/>
            <a:ext cx="517246" cy="35790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240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6029"/>
    </mc:Choice>
    <mc:Fallback xmlns="">
      <p:transition advTm="66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50000">
              <a:schemeClr val="bg1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90500" y="1127126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u="sng" dirty="0" err="1">
                <a:solidFill>
                  <a:srgbClr val="3333FF"/>
                </a:solidFill>
                <a:latin typeface="Times New Roman" pitchFamily="18" charset="0"/>
              </a:rPr>
              <a:t>Bài</a:t>
            </a:r>
            <a:r>
              <a:rPr lang="en-US" sz="4000" b="1" u="sng" dirty="0">
                <a:solidFill>
                  <a:srgbClr val="3333FF"/>
                </a:solidFill>
                <a:latin typeface="Times New Roman" pitchFamily="18" charset="0"/>
              </a:rPr>
              <a:t> 2: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</a:rPr>
              <a:t>Tính</a:t>
            </a: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</a:rPr>
              <a:t>Toán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533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LUYỆN TẬP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76250" y="2106831"/>
            <a:ext cx="3898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a) 9 x 3 + 9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6200" y="4310339"/>
            <a:ext cx="304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   9 x 4 + 9 </a:t>
            </a:r>
            <a:r>
              <a:rPr lang="en-US" sz="3600" b="1" dirty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81000" y="2756773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=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27 + 9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46050" y="3369359"/>
            <a:ext cx="182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  =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36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09600" y="4902695"/>
            <a:ext cx="251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=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36 + 9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76250" y="5602069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= 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45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4508500" y="2133600"/>
            <a:ext cx="304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b) 9 x 8 + 9 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4953000" y="4234139"/>
            <a:ext cx="304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9 x 9 + 9 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4979468" y="2756773"/>
            <a:ext cx="17491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=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72 + 9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4737456" y="3351431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/>
              <a:t>  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=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 81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4191000" y="3276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5157901" y="4835583"/>
            <a:ext cx="17491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=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81 + 9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5181600" y="5521383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= 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90</a:t>
            </a:r>
          </a:p>
        </p:txBody>
      </p:sp>
    </p:spTree>
    <p:custDataLst>
      <p:tags r:id="rId1"/>
    </p:custDataLst>
  </p:cSld>
  <p:clrMapOvr>
    <a:masterClrMapping/>
  </p:clrMapOvr>
  <p:transition spd="med" advTm="10723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6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7" grpId="0"/>
      <p:bldP spid="8198" grpId="0"/>
      <p:bldP spid="8199" grpId="0"/>
      <p:bldP spid="8200" grpId="0"/>
      <p:bldP spid="8201" grpId="0"/>
      <p:bldP spid="8202" grpId="0"/>
      <p:bldP spid="8203" grpId="0"/>
      <p:bldP spid="8204" grpId="0"/>
      <p:bldP spid="8205" grpId="0"/>
      <p:bldP spid="8206" grpId="0"/>
      <p:bldP spid="8208" grpId="0"/>
      <p:bldP spid="82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12470" y="113608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u="sng" dirty="0" err="1">
                <a:solidFill>
                  <a:srgbClr val="3333FF"/>
                </a:solidFill>
                <a:latin typeface="Times New Roman" pitchFamily="18" charset="0"/>
              </a:rPr>
              <a:t>Bài</a:t>
            </a:r>
            <a:r>
              <a:rPr lang="en-US" sz="4000" b="1" u="sng" dirty="0">
                <a:solidFill>
                  <a:srgbClr val="3333FF"/>
                </a:solidFill>
                <a:latin typeface="Times New Roman" pitchFamily="18" charset="0"/>
              </a:rPr>
              <a:t> 2: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</a:rPr>
              <a:t>Tính</a:t>
            </a: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-2032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</a:rPr>
              <a:t>Toán</a:t>
            </a:r>
            <a:endParaRPr lang="en-US" sz="3200" b="1" u="sng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533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LUYỆN TẬP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73100" y="1851463"/>
            <a:ext cx="3898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a) 9 x 3 + 9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73050" y="4171950"/>
            <a:ext cx="304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   9 x 4 + 9 </a:t>
            </a:r>
            <a:r>
              <a:rPr lang="en-US" sz="3600" b="1" dirty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09600" y="2438400"/>
            <a:ext cx="182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  =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9 x 4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806450" y="4818281"/>
            <a:ext cx="251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=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9 x 5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73100" y="548640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= 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45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4508499" y="1860057"/>
            <a:ext cx="304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b) 9 x 8 + 9 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4953000" y="4162425"/>
            <a:ext cx="304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9 x 9 + 9 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4992168" y="2433607"/>
            <a:ext cx="1486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=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9 x 9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4737100" y="3079938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/>
              <a:t>  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=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 81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4191000" y="3276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5157901" y="4763869"/>
            <a:ext cx="17171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=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9 x 10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5181600" y="5449669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= 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90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09600" y="3123386"/>
            <a:ext cx="182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  =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36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9441750"/>
      </p:ext>
    </p:extLst>
  </p:cSld>
  <p:clrMapOvr>
    <a:masterClrMapping/>
  </p:clrMapOvr>
  <p:transition spd="med" advTm="7264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5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5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5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5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5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5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5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5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5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5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5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5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5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5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5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50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50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50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50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50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50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200" grpId="0"/>
      <p:bldP spid="8201" grpId="0"/>
      <p:bldP spid="8202" grpId="0"/>
      <p:bldP spid="8203" grpId="0"/>
      <p:bldP spid="8204" grpId="0"/>
      <p:bldP spid="8205" grpId="0"/>
      <p:bldP spid="8206" grpId="0"/>
      <p:bldP spid="8208" grpId="0"/>
      <p:bldP spid="8210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50000">
              <a:schemeClr val="bg1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14300" y="12116"/>
            <a:ext cx="8915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043172" y="4174546"/>
            <a:ext cx="66294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9 x 3 = 27 (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10 + 27 = 37 (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30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30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759200" y="3629991"/>
            <a:ext cx="1905000" cy="588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462274" y="1772401"/>
            <a:ext cx="11953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66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</a:t>
            </a:r>
            <a:r>
              <a:rPr lang="en-US" sz="2800" b="1" dirty="0" err="1">
                <a:solidFill>
                  <a:srgbClr val="66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endParaRPr lang="en-US" sz="3200" b="1" dirty="0">
              <a:solidFill>
                <a:srgbClr val="6600CC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-94995" y="1433358"/>
            <a:ext cx="2933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6286500" y="482600"/>
            <a:ext cx="25527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914400" y="904240"/>
            <a:ext cx="48768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152400" y="914400"/>
            <a:ext cx="6096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5905500" y="919480"/>
            <a:ext cx="2552700" cy="820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>
            <a:off x="1295400" y="457200"/>
            <a:ext cx="4800600" cy="254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29">
            <a:extLst>
              <a:ext uri="{FF2B5EF4-FFF2-40B4-BE49-F238E27FC236}">
                <a16:creationId xmlns:a16="http://schemas.microsoft.com/office/drawing/2014/main" id="{1C683F3E-DCEC-4C23-B798-D4AAD90FC8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328241"/>
            <a:ext cx="2552700" cy="820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E6A049D-BAED-4066-A754-8377A57E8FD3}"/>
              </a:ext>
            </a:extLst>
          </p:cNvPr>
          <p:cNvCxnSpPr>
            <a:cxnSpLocks/>
          </p:cNvCxnSpPr>
          <p:nvPr/>
        </p:nvCxnSpPr>
        <p:spPr>
          <a:xfrm>
            <a:off x="1981204" y="2595664"/>
            <a:ext cx="61722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B4255C-2805-4943-8FC6-58828831B9F8}"/>
              </a:ext>
            </a:extLst>
          </p:cNvPr>
          <p:cNvCxnSpPr>
            <a:cxnSpLocks/>
          </p:cNvCxnSpPr>
          <p:nvPr/>
        </p:nvCxnSpPr>
        <p:spPr>
          <a:xfrm>
            <a:off x="1981200" y="2458201"/>
            <a:ext cx="0" cy="27492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F46F43C-3AA2-4354-A7D5-B7ED67184BDC}"/>
              </a:ext>
            </a:extLst>
          </p:cNvPr>
          <p:cNvCxnSpPr>
            <a:cxnSpLocks/>
          </p:cNvCxnSpPr>
          <p:nvPr/>
        </p:nvCxnSpPr>
        <p:spPr>
          <a:xfrm>
            <a:off x="8153400" y="2458201"/>
            <a:ext cx="0" cy="27492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0F28AED-4856-460F-9D43-415DF7E5BD32}"/>
              </a:ext>
            </a:extLst>
          </p:cNvPr>
          <p:cNvCxnSpPr>
            <a:cxnSpLocks/>
          </p:cNvCxnSpPr>
          <p:nvPr/>
        </p:nvCxnSpPr>
        <p:spPr>
          <a:xfrm>
            <a:off x="3810000" y="2458201"/>
            <a:ext cx="0" cy="27492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BEA321-78E0-413D-8696-33E9D081A725}"/>
              </a:ext>
            </a:extLst>
          </p:cNvPr>
          <p:cNvCxnSpPr>
            <a:cxnSpLocks/>
          </p:cNvCxnSpPr>
          <p:nvPr/>
        </p:nvCxnSpPr>
        <p:spPr>
          <a:xfrm>
            <a:off x="5257800" y="2458201"/>
            <a:ext cx="0" cy="2749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1E6A51D-1467-4CEC-A7D7-09050300093A}"/>
              </a:ext>
            </a:extLst>
          </p:cNvPr>
          <p:cNvCxnSpPr>
            <a:cxnSpLocks/>
          </p:cNvCxnSpPr>
          <p:nvPr/>
        </p:nvCxnSpPr>
        <p:spPr>
          <a:xfrm>
            <a:off x="6705600" y="2458201"/>
            <a:ext cx="0" cy="2749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ight Brace 34">
            <a:extLst>
              <a:ext uri="{FF2B5EF4-FFF2-40B4-BE49-F238E27FC236}">
                <a16:creationId xmlns:a16="http://schemas.microsoft.com/office/drawing/2014/main" id="{BB2A278B-6424-4854-BE6D-C25BA37C21C8}"/>
              </a:ext>
            </a:extLst>
          </p:cNvPr>
          <p:cNvSpPr/>
          <p:nvPr/>
        </p:nvSpPr>
        <p:spPr>
          <a:xfrm rot="16200000">
            <a:off x="2758142" y="1482538"/>
            <a:ext cx="274925" cy="1828800"/>
          </a:xfrm>
          <a:prstGeom prst="rightBrace">
            <a:avLst>
              <a:gd name="adj1" fmla="val 108617"/>
              <a:gd name="adj2" fmla="val 49525"/>
            </a:avLst>
          </a:prstGeom>
          <a:noFill/>
          <a:ln w="190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205B04CF-5DE5-428D-9D24-5295CB2E7E3A}"/>
              </a:ext>
            </a:extLst>
          </p:cNvPr>
          <p:cNvSpPr/>
          <p:nvPr/>
        </p:nvSpPr>
        <p:spPr>
          <a:xfrm rot="16200000">
            <a:off x="4404671" y="1681265"/>
            <a:ext cx="258470" cy="1447801"/>
          </a:xfrm>
          <a:prstGeom prst="rightBrace">
            <a:avLst>
              <a:gd name="adj1" fmla="val 108617"/>
              <a:gd name="adj2" fmla="val 49525"/>
            </a:avLst>
          </a:prstGeom>
          <a:noFill/>
          <a:ln w="190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D69C5EA9-1A69-4F47-8952-A396E125599C}"/>
              </a:ext>
            </a:extLst>
          </p:cNvPr>
          <p:cNvSpPr/>
          <p:nvPr/>
        </p:nvSpPr>
        <p:spPr>
          <a:xfrm rot="16200000">
            <a:off x="5852469" y="1681265"/>
            <a:ext cx="258470" cy="1447801"/>
          </a:xfrm>
          <a:prstGeom prst="rightBrace">
            <a:avLst>
              <a:gd name="adj1" fmla="val 108617"/>
              <a:gd name="adj2" fmla="val 49525"/>
            </a:avLst>
          </a:prstGeom>
          <a:noFill/>
          <a:ln w="190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371B4D05-62B2-4435-911F-1013519488C5}"/>
              </a:ext>
            </a:extLst>
          </p:cNvPr>
          <p:cNvSpPr/>
          <p:nvPr/>
        </p:nvSpPr>
        <p:spPr>
          <a:xfrm rot="16200000">
            <a:off x="7300266" y="1681265"/>
            <a:ext cx="258470" cy="1447801"/>
          </a:xfrm>
          <a:prstGeom prst="rightBrace">
            <a:avLst>
              <a:gd name="adj1" fmla="val 108617"/>
              <a:gd name="adj2" fmla="val 49525"/>
            </a:avLst>
          </a:prstGeom>
          <a:noFill/>
          <a:ln w="190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9D938F5D-0D11-4034-95E6-7C0177E057F6}"/>
              </a:ext>
            </a:extLst>
          </p:cNvPr>
          <p:cNvSpPr/>
          <p:nvPr/>
        </p:nvSpPr>
        <p:spPr>
          <a:xfrm rot="5400000">
            <a:off x="4665850" y="-81035"/>
            <a:ext cx="804923" cy="6172200"/>
          </a:xfrm>
          <a:prstGeom prst="rightBrace">
            <a:avLst>
              <a:gd name="adj1" fmla="val 108617"/>
              <a:gd name="adj2" fmla="val 49525"/>
            </a:avLst>
          </a:prstGeom>
          <a:noFill/>
          <a:ln w="19050">
            <a:solidFill>
              <a:srgbClr val="3333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16">
            <a:extLst>
              <a:ext uri="{FF2B5EF4-FFF2-40B4-BE49-F238E27FC236}">
                <a16:creationId xmlns:a16="http://schemas.microsoft.com/office/drawing/2014/main" id="{B7509CA5-B721-49D7-8E8C-7CCE2DD2A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546" y="1779048"/>
            <a:ext cx="11953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66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</a:t>
            </a:r>
            <a:r>
              <a:rPr lang="en-US" sz="2800" b="1" dirty="0" err="1">
                <a:solidFill>
                  <a:srgbClr val="66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endParaRPr lang="en-US" sz="3200" b="1" dirty="0">
              <a:solidFill>
                <a:srgbClr val="6600CC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16">
            <a:extLst>
              <a:ext uri="{FF2B5EF4-FFF2-40B4-BE49-F238E27FC236}">
                <a16:creationId xmlns:a16="http://schemas.microsoft.com/office/drawing/2014/main" id="{5458ECF7-268B-4AEF-9493-98D2FFE56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347" y="1779048"/>
            <a:ext cx="11953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66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</a:t>
            </a:r>
            <a:r>
              <a:rPr lang="en-US" sz="2800" b="1" dirty="0" err="1">
                <a:solidFill>
                  <a:srgbClr val="66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endParaRPr lang="en-US" sz="3200" b="1" dirty="0">
              <a:solidFill>
                <a:srgbClr val="6600CC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6">
            <a:extLst>
              <a:ext uri="{FF2B5EF4-FFF2-40B4-BE49-F238E27FC236}">
                <a16:creationId xmlns:a16="http://schemas.microsoft.com/office/drawing/2014/main" id="{E06BF8BE-679D-4C5B-8D36-0641E2B54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474" y="1779048"/>
            <a:ext cx="11953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66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</a:t>
            </a:r>
            <a:r>
              <a:rPr lang="en-US" sz="2800" b="1" dirty="0" err="1">
                <a:solidFill>
                  <a:srgbClr val="66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endParaRPr lang="en-US" sz="3200" b="1" dirty="0">
              <a:solidFill>
                <a:srgbClr val="6600CC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16">
            <a:extLst>
              <a:ext uri="{FF2B5EF4-FFF2-40B4-BE49-F238E27FC236}">
                <a16:creationId xmlns:a16="http://schemas.microsoft.com/office/drawing/2014/main" id="{76EA04CB-DBD4-418E-9955-194BB1F27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017" y="3134380"/>
            <a:ext cx="11953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66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66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endParaRPr lang="en-US" sz="3200" b="1" dirty="0">
              <a:solidFill>
                <a:srgbClr val="6600CC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Left Bracket 1">
            <a:extLst>
              <a:ext uri="{FF2B5EF4-FFF2-40B4-BE49-F238E27FC236}">
                <a16:creationId xmlns:a16="http://schemas.microsoft.com/office/drawing/2014/main" id="{05D52324-4F41-4FC4-A4AA-B1179C77ECC5}"/>
              </a:ext>
            </a:extLst>
          </p:cNvPr>
          <p:cNvSpPr/>
          <p:nvPr/>
        </p:nvSpPr>
        <p:spPr>
          <a:xfrm rot="5400000">
            <a:off x="5642121" y="-53076"/>
            <a:ext cx="679153" cy="4343399"/>
          </a:xfrm>
          <a:prstGeom prst="leftBracke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6">
            <a:extLst>
              <a:ext uri="{FF2B5EF4-FFF2-40B4-BE49-F238E27FC236}">
                <a16:creationId xmlns:a16="http://schemas.microsoft.com/office/drawing/2014/main" id="{B2A23389-3E48-408C-9D15-648B54E4C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187" y="1260526"/>
            <a:ext cx="910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id="{F7F0C4C1-D7DA-49BD-A8BD-5A9CD939D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73" y="2514439"/>
            <a:ext cx="119532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3" name="Text Box 16">
            <a:extLst>
              <a:ext uri="{FF2B5EF4-FFF2-40B4-BE49-F238E27FC236}">
                <a16:creationId xmlns:a16="http://schemas.microsoft.com/office/drawing/2014/main" id="{0DFD3720-49FA-448B-975C-181C84B1F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046" y="2534401"/>
            <a:ext cx="119532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4" name="Text Box 16">
            <a:extLst>
              <a:ext uri="{FF2B5EF4-FFF2-40B4-BE49-F238E27FC236}">
                <a16:creationId xmlns:a16="http://schemas.microsoft.com/office/drawing/2014/main" id="{6D5F8C37-DB6F-4AAB-AB53-DB049AF73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0311" y="2534401"/>
            <a:ext cx="119532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6" name="Text Box 16">
            <a:extLst>
              <a:ext uri="{FF2B5EF4-FFF2-40B4-BE49-F238E27FC236}">
                <a16:creationId xmlns:a16="http://schemas.microsoft.com/office/drawing/2014/main" id="{B23FEA11-9977-4712-9510-2E1CD0DC6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980" y="2514439"/>
            <a:ext cx="119532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custDataLst>
      <p:tags r:id="rId1"/>
    </p:custDataLst>
  </p:cSld>
  <p:clrMapOvr>
    <a:masterClrMapping/>
  </p:clrMapOvr>
  <p:transition spd="med" advTm="22124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5" grpId="0" animBg="1"/>
      <p:bldP spid="9232" grpId="0"/>
      <p:bldP spid="9233" grpId="0"/>
      <p:bldP spid="9241" grpId="0" animBg="1"/>
      <p:bldP spid="9242" grpId="0" animBg="1"/>
      <p:bldP spid="9243" grpId="0" animBg="1"/>
      <p:bldP spid="9245" grpId="0" animBg="1"/>
      <p:bldP spid="9246" grpId="0" animBg="1"/>
      <p:bldP spid="13" grpId="0" animBg="1"/>
      <p:bldP spid="35" grpId="0" animBg="1"/>
      <p:bldP spid="37" grpId="0" animBg="1"/>
      <p:bldP spid="38" grpId="0" animBg="1"/>
      <p:bldP spid="39" grpId="0" animBg="1"/>
      <p:bldP spid="41" grpId="0" animBg="1"/>
      <p:bldP spid="42" grpId="0"/>
      <p:bldP spid="43" grpId="0"/>
      <p:bldP spid="44" grpId="0"/>
      <p:bldP spid="45" grpId="0"/>
      <p:bldP spid="2" grpId="0" animBg="1"/>
      <p:bldP spid="31" grpId="0"/>
      <p:bldP spid="32" grpId="0"/>
      <p:bldP spid="33" grpId="0"/>
      <p:bldP spid="34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ECFF"/>
            </a:gs>
            <a:gs pos="50000">
              <a:schemeClr val="bg1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4800" y="304800"/>
            <a:ext cx="937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</a:rPr>
              <a:t>Bài  4: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Viết kết quả phép nhân vào ô trống</a:t>
            </a:r>
            <a:r>
              <a:rPr lang="en-US" sz="2800" b="1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(theo mẫu)</a:t>
            </a:r>
          </a:p>
        </p:txBody>
      </p:sp>
      <p:graphicFrame>
        <p:nvGraphicFramePr>
          <p:cNvPr id="10829" name="Group 58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71778308"/>
              </p:ext>
            </p:extLst>
          </p:nvPr>
        </p:nvGraphicFramePr>
        <p:xfrm>
          <a:off x="381000" y="1129030"/>
          <a:ext cx="8229600" cy="5268595"/>
        </p:xfrm>
        <a:graphic>
          <a:graphicData uri="http://schemas.openxmlformats.org/drawingml/2006/table">
            <a:tbl>
              <a:tblPr/>
              <a:tblGrid>
                <a:gridCol w="747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04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9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9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823" name="Text Box 583"/>
          <p:cNvSpPr txBox="1">
            <a:spLocks noChangeArrowheads="1"/>
          </p:cNvSpPr>
          <p:nvPr/>
        </p:nvSpPr>
        <p:spPr bwMode="auto">
          <a:xfrm>
            <a:off x="5943600" y="24384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>
              <a:latin typeface="Times New Roman" pitchFamily="18" charset="0"/>
            </a:endParaRPr>
          </a:p>
        </p:txBody>
      </p:sp>
      <p:sp>
        <p:nvSpPr>
          <p:cNvPr id="10827" name="Rectangle 587"/>
          <p:cNvSpPr>
            <a:spLocks noChangeArrowheads="1"/>
          </p:cNvSpPr>
          <p:nvPr/>
        </p:nvSpPr>
        <p:spPr bwMode="auto">
          <a:xfrm flipV="1">
            <a:off x="1270000" y="2527935"/>
            <a:ext cx="457200" cy="381000"/>
          </a:xfrm>
          <a:prstGeom prst="rect">
            <a:avLst/>
          </a:prstGeom>
          <a:solidFill>
            <a:srgbClr val="F7FBFB"/>
          </a:solidFill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6</a:t>
            </a:r>
          </a:p>
        </p:txBody>
      </p:sp>
      <p:sp>
        <p:nvSpPr>
          <p:cNvPr id="10832" name="Rectangle 592"/>
          <p:cNvSpPr>
            <a:spLocks noChangeArrowheads="1"/>
          </p:cNvSpPr>
          <p:nvPr/>
        </p:nvSpPr>
        <p:spPr bwMode="auto">
          <a:xfrm flipV="1">
            <a:off x="2042160" y="2514600"/>
            <a:ext cx="457200" cy="381000"/>
          </a:xfrm>
          <a:prstGeom prst="rect">
            <a:avLst/>
          </a:prstGeom>
          <a:solidFill>
            <a:srgbClr val="F7FBFB"/>
          </a:solidFill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12</a:t>
            </a:r>
          </a:p>
        </p:txBody>
      </p:sp>
      <p:sp>
        <p:nvSpPr>
          <p:cNvPr id="7" name="Rectangle 592">
            <a:extLst>
              <a:ext uri="{FF2B5EF4-FFF2-40B4-BE49-F238E27FC236}">
                <a16:creationId xmlns:a16="http://schemas.microsoft.com/office/drawing/2014/main" id="{093C9CCA-F434-487F-B402-B7790F1C763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743200" y="2514600"/>
            <a:ext cx="457200" cy="381000"/>
          </a:xfrm>
          <a:prstGeom prst="rect">
            <a:avLst/>
          </a:prstGeom>
          <a:solidFill>
            <a:srgbClr val="F7FBFB"/>
          </a:solidFill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18</a:t>
            </a:r>
          </a:p>
        </p:txBody>
      </p:sp>
      <p:sp>
        <p:nvSpPr>
          <p:cNvPr id="8" name="Rectangle 592">
            <a:extLst>
              <a:ext uri="{FF2B5EF4-FFF2-40B4-BE49-F238E27FC236}">
                <a16:creationId xmlns:a16="http://schemas.microsoft.com/office/drawing/2014/main" id="{C251298F-1FBF-42A1-8766-77BD8393B5B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505200" y="2514600"/>
            <a:ext cx="457200" cy="381000"/>
          </a:xfrm>
          <a:prstGeom prst="rect">
            <a:avLst/>
          </a:prstGeom>
          <a:solidFill>
            <a:srgbClr val="F7FBFB"/>
          </a:solidFill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24</a:t>
            </a:r>
          </a:p>
        </p:txBody>
      </p:sp>
      <p:sp>
        <p:nvSpPr>
          <p:cNvPr id="9" name="Rectangle 592">
            <a:extLst>
              <a:ext uri="{FF2B5EF4-FFF2-40B4-BE49-F238E27FC236}">
                <a16:creationId xmlns:a16="http://schemas.microsoft.com/office/drawing/2014/main" id="{B77FB218-6FB4-4394-959B-057FBE81F3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267200" y="2514600"/>
            <a:ext cx="457200" cy="381000"/>
          </a:xfrm>
          <a:prstGeom prst="rect">
            <a:avLst/>
          </a:prstGeom>
          <a:solidFill>
            <a:srgbClr val="F7FBFB"/>
          </a:solidFill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30</a:t>
            </a:r>
          </a:p>
        </p:txBody>
      </p:sp>
      <p:sp>
        <p:nvSpPr>
          <p:cNvPr id="10" name="Rectangle 592">
            <a:extLst>
              <a:ext uri="{FF2B5EF4-FFF2-40B4-BE49-F238E27FC236}">
                <a16:creationId xmlns:a16="http://schemas.microsoft.com/office/drawing/2014/main" id="{0818D5B3-664F-4B79-97FE-C3E1D6FC1C0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29200" y="2514600"/>
            <a:ext cx="457200" cy="381000"/>
          </a:xfrm>
          <a:prstGeom prst="rect">
            <a:avLst/>
          </a:prstGeom>
          <a:solidFill>
            <a:srgbClr val="F7FBFB"/>
          </a:solidFill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36</a:t>
            </a:r>
          </a:p>
        </p:txBody>
      </p:sp>
      <p:sp>
        <p:nvSpPr>
          <p:cNvPr id="11" name="Rectangle 592">
            <a:extLst>
              <a:ext uri="{FF2B5EF4-FFF2-40B4-BE49-F238E27FC236}">
                <a16:creationId xmlns:a16="http://schemas.microsoft.com/office/drawing/2014/main" id="{6B67381D-DD4F-4FB3-9910-5D8AB720110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791200" y="2514600"/>
            <a:ext cx="457200" cy="381000"/>
          </a:xfrm>
          <a:prstGeom prst="rect">
            <a:avLst/>
          </a:prstGeom>
          <a:solidFill>
            <a:srgbClr val="F7FBFB"/>
          </a:solidFill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42</a:t>
            </a:r>
          </a:p>
        </p:txBody>
      </p:sp>
      <p:sp>
        <p:nvSpPr>
          <p:cNvPr id="12" name="Rectangle 592">
            <a:extLst>
              <a:ext uri="{FF2B5EF4-FFF2-40B4-BE49-F238E27FC236}">
                <a16:creationId xmlns:a16="http://schemas.microsoft.com/office/drawing/2014/main" id="{8C366C87-84C2-4A0A-9970-E0706F08CD3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477000" y="2514600"/>
            <a:ext cx="457200" cy="381000"/>
          </a:xfrm>
          <a:prstGeom prst="rect">
            <a:avLst/>
          </a:prstGeom>
          <a:solidFill>
            <a:srgbClr val="F7FBFB"/>
          </a:solidFill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48</a:t>
            </a:r>
          </a:p>
        </p:txBody>
      </p:sp>
      <p:sp>
        <p:nvSpPr>
          <p:cNvPr id="13" name="Rectangle 592">
            <a:extLst>
              <a:ext uri="{FF2B5EF4-FFF2-40B4-BE49-F238E27FC236}">
                <a16:creationId xmlns:a16="http://schemas.microsoft.com/office/drawing/2014/main" id="{BDA93C29-C02E-4A8A-8017-01FE4B762CD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239000" y="2514600"/>
            <a:ext cx="457200" cy="381000"/>
          </a:xfrm>
          <a:prstGeom prst="rect">
            <a:avLst/>
          </a:prstGeom>
          <a:solidFill>
            <a:srgbClr val="F7FBFB"/>
          </a:solidFill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54</a:t>
            </a:r>
          </a:p>
        </p:txBody>
      </p:sp>
      <p:sp>
        <p:nvSpPr>
          <p:cNvPr id="14" name="Rectangle 592">
            <a:extLst>
              <a:ext uri="{FF2B5EF4-FFF2-40B4-BE49-F238E27FC236}">
                <a16:creationId xmlns:a16="http://schemas.microsoft.com/office/drawing/2014/main" id="{7344D5AF-79A4-4F4B-8F2B-B34689E4C52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001000" y="2514600"/>
            <a:ext cx="457200" cy="381000"/>
          </a:xfrm>
          <a:prstGeom prst="rect">
            <a:avLst/>
          </a:prstGeom>
          <a:solidFill>
            <a:srgbClr val="F7FBFB"/>
          </a:solidFill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60</a:t>
            </a:r>
          </a:p>
        </p:txBody>
      </p:sp>
      <p:sp>
        <p:nvSpPr>
          <p:cNvPr id="15" name="Rectangle 592">
            <a:extLst>
              <a:ext uri="{FF2B5EF4-FFF2-40B4-BE49-F238E27FC236}">
                <a16:creationId xmlns:a16="http://schemas.microsoft.com/office/drawing/2014/main" id="{D2293F96-375C-4742-A084-4B550D2F64F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295400" y="3693160"/>
            <a:ext cx="457200" cy="381000"/>
          </a:xfrm>
          <a:prstGeom prst="rect">
            <a:avLst/>
          </a:prstGeom>
          <a:solidFill>
            <a:srgbClr val="F7FBFB"/>
          </a:solidFill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7" name="Rectangle 592">
            <a:extLst>
              <a:ext uri="{FF2B5EF4-FFF2-40B4-BE49-F238E27FC236}">
                <a16:creationId xmlns:a16="http://schemas.microsoft.com/office/drawing/2014/main" id="{5FF7467A-4DF8-4E26-A8E6-3983E0CC3E5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981200" y="3693160"/>
            <a:ext cx="457200" cy="386080"/>
          </a:xfrm>
          <a:prstGeom prst="rect">
            <a:avLst/>
          </a:prstGeom>
          <a:solidFill>
            <a:srgbClr val="F7FBFB"/>
          </a:solidFill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</a:rPr>
              <a:t>14</a:t>
            </a:r>
          </a:p>
        </p:txBody>
      </p:sp>
      <p:sp>
        <p:nvSpPr>
          <p:cNvPr id="18" name="Rectangle 592">
            <a:extLst>
              <a:ext uri="{FF2B5EF4-FFF2-40B4-BE49-F238E27FC236}">
                <a16:creationId xmlns:a16="http://schemas.microsoft.com/office/drawing/2014/main" id="{D3DF7FAA-3B8F-47F0-81CA-49732A36ED5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743200" y="3693160"/>
            <a:ext cx="457200" cy="386080"/>
          </a:xfrm>
          <a:prstGeom prst="rect">
            <a:avLst/>
          </a:prstGeom>
          <a:solidFill>
            <a:srgbClr val="F7FBFB"/>
          </a:solidFill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</a:rPr>
              <a:t>21</a:t>
            </a:r>
          </a:p>
        </p:txBody>
      </p:sp>
      <p:sp>
        <p:nvSpPr>
          <p:cNvPr id="19" name="Rectangle 592">
            <a:extLst>
              <a:ext uri="{FF2B5EF4-FFF2-40B4-BE49-F238E27FC236}">
                <a16:creationId xmlns:a16="http://schemas.microsoft.com/office/drawing/2014/main" id="{F0EFE88C-B7E6-4EE0-9E9B-31F05C6256E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505200" y="3693160"/>
            <a:ext cx="457200" cy="386080"/>
          </a:xfrm>
          <a:prstGeom prst="rect">
            <a:avLst/>
          </a:prstGeom>
          <a:solidFill>
            <a:srgbClr val="F7FBFB"/>
          </a:solidFill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</a:rPr>
              <a:t>28</a:t>
            </a:r>
          </a:p>
        </p:txBody>
      </p:sp>
      <p:sp>
        <p:nvSpPr>
          <p:cNvPr id="20" name="Rectangle 592">
            <a:extLst>
              <a:ext uri="{FF2B5EF4-FFF2-40B4-BE49-F238E27FC236}">
                <a16:creationId xmlns:a16="http://schemas.microsoft.com/office/drawing/2014/main" id="{1F05FC4A-F187-462E-9B9F-0B218F643D2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267200" y="3693160"/>
            <a:ext cx="457200" cy="386080"/>
          </a:xfrm>
          <a:prstGeom prst="rect">
            <a:avLst/>
          </a:prstGeom>
          <a:solidFill>
            <a:srgbClr val="F7FBFB"/>
          </a:solidFill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</a:rPr>
              <a:t>35</a:t>
            </a:r>
          </a:p>
        </p:txBody>
      </p:sp>
      <p:sp>
        <p:nvSpPr>
          <p:cNvPr id="21" name="Rectangle 592">
            <a:extLst>
              <a:ext uri="{FF2B5EF4-FFF2-40B4-BE49-F238E27FC236}">
                <a16:creationId xmlns:a16="http://schemas.microsoft.com/office/drawing/2014/main" id="{58D71E5D-A425-4C74-AD7C-FD3C2E15726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29200" y="3693160"/>
            <a:ext cx="457200" cy="386080"/>
          </a:xfrm>
          <a:prstGeom prst="rect">
            <a:avLst/>
          </a:prstGeom>
          <a:solidFill>
            <a:srgbClr val="F7FBFB"/>
          </a:solidFill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</a:rPr>
              <a:t>42</a:t>
            </a:r>
          </a:p>
        </p:txBody>
      </p:sp>
      <p:sp>
        <p:nvSpPr>
          <p:cNvPr id="22" name="Rectangle 592">
            <a:extLst>
              <a:ext uri="{FF2B5EF4-FFF2-40B4-BE49-F238E27FC236}">
                <a16:creationId xmlns:a16="http://schemas.microsoft.com/office/drawing/2014/main" id="{332E43E2-F1B4-49D3-845A-8D2F20453A6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715000" y="3693160"/>
            <a:ext cx="457200" cy="386080"/>
          </a:xfrm>
          <a:prstGeom prst="rect">
            <a:avLst/>
          </a:prstGeom>
          <a:solidFill>
            <a:srgbClr val="F7FBFB"/>
          </a:solidFill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</a:rPr>
              <a:t>49</a:t>
            </a:r>
          </a:p>
        </p:txBody>
      </p:sp>
      <p:sp>
        <p:nvSpPr>
          <p:cNvPr id="23" name="Rectangle 592">
            <a:extLst>
              <a:ext uri="{FF2B5EF4-FFF2-40B4-BE49-F238E27FC236}">
                <a16:creationId xmlns:a16="http://schemas.microsoft.com/office/drawing/2014/main" id="{F58C4F0C-4E76-41A2-8055-31342EAF82C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477000" y="3693160"/>
            <a:ext cx="457200" cy="386080"/>
          </a:xfrm>
          <a:prstGeom prst="rect">
            <a:avLst/>
          </a:prstGeom>
          <a:solidFill>
            <a:srgbClr val="F7FBFB"/>
          </a:solidFill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</a:rPr>
              <a:t>56</a:t>
            </a:r>
          </a:p>
        </p:txBody>
      </p:sp>
      <p:sp>
        <p:nvSpPr>
          <p:cNvPr id="24" name="Rectangle 592">
            <a:extLst>
              <a:ext uri="{FF2B5EF4-FFF2-40B4-BE49-F238E27FC236}">
                <a16:creationId xmlns:a16="http://schemas.microsoft.com/office/drawing/2014/main" id="{B257FF5B-E9E3-450E-9EF0-6538E639325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239000" y="3693160"/>
            <a:ext cx="457200" cy="386080"/>
          </a:xfrm>
          <a:prstGeom prst="rect">
            <a:avLst/>
          </a:prstGeom>
          <a:solidFill>
            <a:srgbClr val="F7FBFB"/>
          </a:solidFill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</a:rPr>
              <a:t>63</a:t>
            </a:r>
          </a:p>
        </p:txBody>
      </p:sp>
      <p:sp>
        <p:nvSpPr>
          <p:cNvPr id="25" name="Rectangle 592">
            <a:extLst>
              <a:ext uri="{FF2B5EF4-FFF2-40B4-BE49-F238E27FC236}">
                <a16:creationId xmlns:a16="http://schemas.microsoft.com/office/drawing/2014/main" id="{566BE4F0-F544-4547-8FCB-3E0D0A0D802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001000" y="3693160"/>
            <a:ext cx="457200" cy="386080"/>
          </a:xfrm>
          <a:prstGeom prst="rect">
            <a:avLst/>
          </a:prstGeom>
          <a:solidFill>
            <a:srgbClr val="F7FBFB"/>
          </a:solidFill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</a:rPr>
              <a:t>70</a:t>
            </a:r>
          </a:p>
        </p:txBody>
      </p:sp>
      <p:sp>
        <p:nvSpPr>
          <p:cNvPr id="26" name="Rectangle 592">
            <a:extLst>
              <a:ext uri="{FF2B5EF4-FFF2-40B4-BE49-F238E27FC236}">
                <a16:creationId xmlns:a16="http://schemas.microsoft.com/office/drawing/2014/main" id="{81963A2D-819D-46C3-AC99-07E61DBB694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249680" y="4831080"/>
            <a:ext cx="457200" cy="386080"/>
          </a:xfrm>
          <a:prstGeom prst="rect">
            <a:avLst/>
          </a:prstGeom>
          <a:solidFill>
            <a:srgbClr val="F7FBFB"/>
          </a:solidFill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00FF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7" name="Rectangle 592">
            <a:extLst>
              <a:ext uri="{FF2B5EF4-FFF2-40B4-BE49-F238E27FC236}">
                <a16:creationId xmlns:a16="http://schemas.microsoft.com/office/drawing/2014/main" id="{4EA7B33C-7940-44C9-B899-40B06FA86C5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042160" y="4831080"/>
            <a:ext cx="457200" cy="386080"/>
          </a:xfrm>
          <a:prstGeom prst="rect">
            <a:avLst/>
          </a:prstGeom>
          <a:solidFill>
            <a:srgbClr val="F7FBFB"/>
          </a:solidFill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00FF00"/>
                </a:solidFill>
                <a:latin typeface="Times New Roman" pitchFamily="18" charset="0"/>
              </a:rPr>
              <a:t>16</a:t>
            </a:r>
          </a:p>
        </p:txBody>
      </p:sp>
      <p:sp>
        <p:nvSpPr>
          <p:cNvPr id="28" name="Rectangle 592">
            <a:extLst>
              <a:ext uri="{FF2B5EF4-FFF2-40B4-BE49-F238E27FC236}">
                <a16:creationId xmlns:a16="http://schemas.microsoft.com/office/drawing/2014/main" id="{71131D23-ACE4-46D2-B47E-0EC4915E9EC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743200" y="4836160"/>
            <a:ext cx="457200" cy="386080"/>
          </a:xfrm>
          <a:prstGeom prst="rect">
            <a:avLst/>
          </a:prstGeom>
          <a:solidFill>
            <a:srgbClr val="F7FBFB"/>
          </a:solidFill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00FF00"/>
                </a:solidFill>
                <a:latin typeface="Times New Roman" pitchFamily="18" charset="0"/>
              </a:rPr>
              <a:t>24</a:t>
            </a:r>
          </a:p>
        </p:txBody>
      </p:sp>
      <p:sp>
        <p:nvSpPr>
          <p:cNvPr id="29" name="Rectangle 592">
            <a:extLst>
              <a:ext uri="{FF2B5EF4-FFF2-40B4-BE49-F238E27FC236}">
                <a16:creationId xmlns:a16="http://schemas.microsoft.com/office/drawing/2014/main" id="{2905AFDC-79CB-4F24-AA45-154CE970BBF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505200" y="4836160"/>
            <a:ext cx="457200" cy="386080"/>
          </a:xfrm>
          <a:prstGeom prst="rect">
            <a:avLst/>
          </a:prstGeom>
          <a:solidFill>
            <a:srgbClr val="F7FBFB"/>
          </a:solidFill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00FF00"/>
                </a:solidFill>
                <a:latin typeface="Times New Roman" pitchFamily="18" charset="0"/>
              </a:rPr>
              <a:t>32</a:t>
            </a:r>
          </a:p>
        </p:txBody>
      </p:sp>
      <p:sp>
        <p:nvSpPr>
          <p:cNvPr id="30" name="Rectangle 592">
            <a:extLst>
              <a:ext uri="{FF2B5EF4-FFF2-40B4-BE49-F238E27FC236}">
                <a16:creationId xmlns:a16="http://schemas.microsoft.com/office/drawing/2014/main" id="{511357C7-12D7-4B31-BC83-87A8668FC53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267200" y="4836160"/>
            <a:ext cx="457200" cy="386080"/>
          </a:xfrm>
          <a:prstGeom prst="rect">
            <a:avLst/>
          </a:prstGeom>
          <a:solidFill>
            <a:srgbClr val="F7FBFB"/>
          </a:solidFill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00FF00"/>
                </a:solidFill>
                <a:latin typeface="Times New Roman" pitchFamily="18" charset="0"/>
              </a:rPr>
              <a:t>40</a:t>
            </a:r>
          </a:p>
        </p:txBody>
      </p:sp>
      <p:sp>
        <p:nvSpPr>
          <p:cNvPr id="31" name="Rectangle 592">
            <a:extLst>
              <a:ext uri="{FF2B5EF4-FFF2-40B4-BE49-F238E27FC236}">
                <a16:creationId xmlns:a16="http://schemas.microsoft.com/office/drawing/2014/main" id="{1014FEAF-BEC2-4E09-93B3-581437272D5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29200" y="4836160"/>
            <a:ext cx="457200" cy="386080"/>
          </a:xfrm>
          <a:prstGeom prst="rect">
            <a:avLst/>
          </a:prstGeom>
          <a:solidFill>
            <a:srgbClr val="F7FBFB"/>
          </a:solidFill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00FF00"/>
                </a:solidFill>
                <a:latin typeface="Times New Roman" pitchFamily="18" charset="0"/>
              </a:rPr>
              <a:t>48</a:t>
            </a:r>
          </a:p>
        </p:txBody>
      </p:sp>
      <p:sp>
        <p:nvSpPr>
          <p:cNvPr id="32" name="Rectangle 592">
            <a:extLst>
              <a:ext uri="{FF2B5EF4-FFF2-40B4-BE49-F238E27FC236}">
                <a16:creationId xmlns:a16="http://schemas.microsoft.com/office/drawing/2014/main" id="{6D034871-F913-4462-AD05-0B83CFBBE0C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715000" y="4836160"/>
            <a:ext cx="457200" cy="386080"/>
          </a:xfrm>
          <a:prstGeom prst="rect">
            <a:avLst/>
          </a:prstGeom>
          <a:solidFill>
            <a:srgbClr val="F7FBFB"/>
          </a:solidFill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00FF00"/>
                </a:solidFill>
                <a:latin typeface="Times New Roman" pitchFamily="18" charset="0"/>
              </a:rPr>
              <a:t>56</a:t>
            </a:r>
          </a:p>
        </p:txBody>
      </p:sp>
      <p:sp>
        <p:nvSpPr>
          <p:cNvPr id="33" name="Rectangle 592">
            <a:extLst>
              <a:ext uri="{FF2B5EF4-FFF2-40B4-BE49-F238E27FC236}">
                <a16:creationId xmlns:a16="http://schemas.microsoft.com/office/drawing/2014/main" id="{AAD3C0E7-7B8A-4B1A-B1C7-6073B11528E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477000" y="4831080"/>
            <a:ext cx="431800" cy="406400"/>
          </a:xfrm>
          <a:prstGeom prst="rect">
            <a:avLst/>
          </a:prstGeom>
          <a:solidFill>
            <a:srgbClr val="F7FBFB"/>
          </a:solidFill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00FF00"/>
                </a:solidFill>
                <a:latin typeface="Times New Roman" pitchFamily="18" charset="0"/>
              </a:rPr>
              <a:t>64</a:t>
            </a:r>
          </a:p>
        </p:txBody>
      </p:sp>
      <p:sp>
        <p:nvSpPr>
          <p:cNvPr id="34" name="Rectangle 592">
            <a:extLst>
              <a:ext uri="{FF2B5EF4-FFF2-40B4-BE49-F238E27FC236}">
                <a16:creationId xmlns:a16="http://schemas.microsoft.com/office/drawing/2014/main" id="{05AE53C2-5602-4442-BAD4-230808DAF24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264400" y="4836160"/>
            <a:ext cx="431800" cy="406400"/>
          </a:xfrm>
          <a:prstGeom prst="rect">
            <a:avLst/>
          </a:prstGeom>
          <a:solidFill>
            <a:srgbClr val="F7FBFB"/>
          </a:solidFill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00FF00"/>
                </a:solidFill>
                <a:latin typeface="Times New Roman" pitchFamily="18" charset="0"/>
              </a:rPr>
              <a:t>72</a:t>
            </a:r>
          </a:p>
        </p:txBody>
      </p:sp>
      <p:sp>
        <p:nvSpPr>
          <p:cNvPr id="35" name="Rectangle 592">
            <a:extLst>
              <a:ext uri="{FF2B5EF4-FFF2-40B4-BE49-F238E27FC236}">
                <a16:creationId xmlns:a16="http://schemas.microsoft.com/office/drawing/2014/main" id="{9ADF58FB-4F80-4D6D-93FB-765858D9BA4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026400" y="4836160"/>
            <a:ext cx="431800" cy="406400"/>
          </a:xfrm>
          <a:prstGeom prst="rect">
            <a:avLst/>
          </a:prstGeom>
          <a:solidFill>
            <a:srgbClr val="F7FBFB"/>
          </a:solidFill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00FF00"/>
                </a:solidFill>
                <a:latin typeface="Times New Roman" pitchFamily="18" charset="0"/>
              </a:rPr>
              <a:t>80</a:t>
            </a:r>
          </a:p>
        </p:txBody>
      </p:sp>
      <p:sp>
        <p:nvSpPr>
          <p:cNvPr id="36" name="Rectangle 592">
            <a:extLst>
              <a:ext uri="{FF2B5EF4-FFF2-40B4-BE49-F238E27FC236}">
                <a16:creationId xmlns:a16="http://schemas.microsoft.com/office/drawing/2014/main" id="{33D7A96F-A468-4638-9C91-ED0434853A4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305560" y="5826760"/>
            <a:ext cx="340360" cy="335280"/>
          </a:xfrm>
          <a:prstGeom prst="rect">
            <a:avLst/>
          </a:prstGeom>
          <a:noFill/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6600CC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37" name="Rectangle 592">
            <a:extLst>
              <a:ext uri="{FF2B5EF4-FFF2-40B4-BE49-F238E27FC236}">
                <a16:creationId xmlns:a16="http://schemas.microsoft.com/office/drawing/2014/main" id="{4AA8DCEB-AC71-4E7D-8BAB-9CFC59283D4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057400" y="5826760"/>
            <a:ext cx="340360" cy="335280"/>
          </a:xfrm>
          <a:prstGeom prst="rect">
            <a:avLst/>
          </a:prstGeom>
          <a:noFill/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6600CC"/>
                </a:solidFill>
                <a:latin typeface="Times New Roman" pitchFamily="18" charset="0"/>
              </a:rPr>
              <a:t>18</a:t>
            </a:r>
          </a:p>
        </p:txBody>
      </p:sp>
      <p:sp>
        <p:nvSpPr>
          <p:cNvPr id="38" name="Rectangle 592">
            <a:extLst>
              <a:ext uri="{FF2B5EF4-FFF2-40B4-BE49-F238E27FC236}">
                <a16:creationId xmlns:a16="http://schemas.microsoft.com/office/drawing/2014/main" id="{E3534F42-CA2B-48FF-8272-48A6C90FAB2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801620" y="5826760"/>
            <a:ext cx="340360" cy="335280"/>
          </a:xfrm>
          <a:prstGeom prst="rect">
            <a:avLst/>
          </a:prstGeom>
          <a:noFill/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6600CC"/>
                </a:solidFill>
                <a:latin typeface="Times New Roman" pitchFamily="18" charset="0"/>
              </a:rPr>
              <a:t>27</a:t>
            </a:r>
          </a:p>
        </p:txBody>
      </p:sp>
      <p:sp>
        <p:nvSpPr>
          <p:cNvPr id="39" name="Rectangle 592">
            <a:extLst>
              <a:ext uri="{FF2B5EF4-FFF2-40B4-BE49-F238E27FC236}">
                <a16:creationId xmlns:a16="http://schemas.microsoft.com/office/drawing/2014/main" id="{8224286E-DDF0-4DBD-833F-F04F821D5F5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581400" y="5826760"/>
            <a:ext cx="340360" cy="335280"/>
          </a:xfrm>
          <a:prstGeom prst="rect">
            <a:avLst/>
          </a:prstGeom>
          <a:noFill/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6600CC"/>
                </a:solidFill>
                <a:latin typeface="Times New Roman" pitchFamily="18" charset="0"/>
              </a:rPr>
              <a:t>36</a:t>
            </a:r>
          </a:p>
        </p:txBody>
      </p:sp>
      <p:sp>
        <p:nvSpPr>
          <p:cNvPr id="40" name="Rectangle 592">
            <a:extLst>
              <a:ext uri="{FF2B5EF4-FFF2-40B4-BE49-F238E27FC236}">
                <a16:creationId xmlns:a16="http://schemas.microsoft.com/office/drawing/2014/main" id="{514DAD3E-31BE-46C3-87DF-6DA4C75AC4E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343400" y="5826760"/>
            <a:ext cx="340360" cy="335280"/>
          </a:xfrm>
          <a:prstGeom prst="rect">
            <a:avLst/>
          </a:prstGeom>
          <a:noFill/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6600CC"/>
                </a:solidFill>
                <a:latin typeface="Times New Roman" pitchFamily="18" charset="0"/>
              </a:rPr>
              <a:t>45</a:t>
            </a:r>
          </a:p>
        </p:txBody>
      </p:sp>
      <p:sp>
        <p:nvSpPr>
          <p:cNvPr id="41" name="Rectangle 592">
            <a:extLst>
              <a:ext uri="{FF2B5EF4-FFF2-40B4-BE49-F238E27FC236}">
                <a16:creationId xmlns:a16="http://schemas.microsoft.com/office/drawing/2014/main" id="{BBF4F574-5A17-4654-A015-2CCC32E5F18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69840" y="5826760"/>
            <a:ext cx="340360" cy="335280"/>
          </a:xfrm>
          <a:prstGeom prst="rect">
            <a:avLst/>
          </a:prstGeom>
          <a:noFill/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6600CC"/>
                </a:solidFill>
                <a:latin typeface="Times New Roman" pitchFamily="18" charset="0"/>
              </a:rPr>
              <a:t>54</a:t>
            </a:r>
          </a:p>
        </p:txBody>
      </p:sp>
      <p:sp>
        <p:nvSpPr>
          <p:cNvPr id="42" name="Rectangle 592">
            <a:extLst>
              <a:ext uri="{FF2B5EF4-FFF2-40B4-BE49-F238E27FC236}">
                <a16:creationId xmlns:a16="http://schemas.microsoft.com/office/drawing/2014/main" id="{3AF3CF7B-F82A-4091-BAF5-E69CF135518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791200" y="5826760"/>
            <a:ext cx="340360" cy="335280"/>
          </a:xfrm>
          <a:prstGeom prst="rect">
            <a:avLst/>
          </a:prstGeom>
          <a:noFill/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6600CC"/>
                </a:solidFill>
                <a:latin typeface="Times New Roman" pitchFamily="18" charset="0"/>
              </a:rPr>
              <a:t>63</a:t>
            </a:r>
          </a:p>
        </p:txBody>
      </p:sp>
      <p:sp>
        <p:nvSpPr>
          <p:cNvPr id="43" name="Rectangle 592">
            <a:extLst>
              <a:ext uri="{FF2B5EF4-FFF2-40B4-BE49-F238E27FC236}">
                <a16:creationId xmlns:a16="http://schemas.microsoft.com/office/drawing/2014/main" id="{491E62B6-A597-4AC5-B603-DB554F34874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517640" y="5826760"/>
            <a:ext cx="340360" cy="335280"/>
          </a:xfrm>
          <a:prstGeom prst="rect">
            <a:avLst/>
          </a:prstGeom>
          <a:noFill/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6600CC"/>
                </a:solidFill>
                <a:latin typeface="Times New Roman" pitchFamily="18" charset="0"/>
              </a:rPr>
              <a:t>72</a:t>
            </a:r>
          </a:p>
        </p:txBody>
      </p:sp>
      <p:sp>
        <p:nvSpPr>
          <p:cNvPr id="44" name="Rectangle 592">
            <a:extLst>
              <a:ext uri="{FF2B5EF4-FFF2-40B4-BE49-F238E27FC236}">
                <a16:creationId xmlns:a16="http://schemas.microsoft.com/office/drawing/2014/main" id="{195F344A-52CE-4E04-99F4-9D252CE4DDD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320280" y="5826760"/>
            <a:ext cx="340360" cy="335280"/>
          </a:xfrm>
          <a:prstGeom prst="rect">
            <a:avLst/>
          </a:prstGeom>
          <a:noFill/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6600CC"/>
                </a:solidFill>
                <a:latin typeface="Times New Roman" pitchFamily="18" charset="0"/>
              </a:rPr>
              <a:t>81</a:t>
            </a:r>
          </a:p>
        </p:txBody>
      </p:sp>
      <p:sp>
        <p:nvSpPr>
          <p:cNvPr id="45" name="Rectangle 592">
            <a:extLst>
              <a:ext uri="{FF2B5EF4-FFF2-40B4-BE49-F238E27FC236}">
                <a16:creationId xmlns:a16="http://schemas.microsoft.com/office/drawing/2014/main" id="{0909C6F9-078A-4F36-AB11-48A907BD368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041640" y="5826760"/>
            <a:ext cx="340360" cy="335280"/>
          </a:xfrm>
          <a:prstGeom prst="rect">
            <a:avLst/>
          </a:prstGeom>
          <a:noFill/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 dirty="0">
                <a:solidFill>
                  <a:srgbClr val="6600CC"/>
                </a:solidFill>
                <a:latin typeface="Times New Roman" pitchFamily="18" charset="0"/>
              </a:rPr>
              <a:t>90</a:t>
            </a:r>
          </a:p>
        </p:txBody>
      </p:sp>
    </p:spTree>
    <p:custDataLst>
      <p:tags r:id="rId1"/>
    </p:custDataLst>
  </p:cSld>
  <p:clrMapOvr>
    <a:masterClrMapping/>
  </p:clrMapOvr>
  <p:transition spd="med" advTm="15623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827" grpId="0" animBg="1"/>
      <p:bldP spid="1083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  <p:extLst mod="1">
    <p:ext uri="{3A86A75C-4F4B-4683-9AE1-C65F6400EC91}">
      <p14:laserTraceLst xmlns:p14="http://schemas.microsoft.com/office/powerpoint/2010/main">
        <p14:tracePtLst>
          <p14:tracePt t="292" x="3181350" y="6261100"/>
          <p14:tracePt t="10988" x="3817938" y="6510338"/>
          <p14:tracePt t="10994" x="3717925" y="6337300"/>
          <p14:tracePt t="11001" x="3625850" y="6200775"/>
          <p14:tracePt t="11008" x="3552825" y="6081713"/>
          <p14:tracePt t="11017" x="3479800" y="5962650"/>
          <p14:tracePt t="11022" x="3398838" y="5843588"/>
          <p14:tracePt t="11033" x="3306763" y="5726113"/>
          <p14:tracePt t="11035" x="3233738" y="5624513"/>
          <p14:tracePt t="11042" x="3160713" y="5507038"/>
          <p14:tracePt t="11050" x="3087688" y="5405438"/>
          <p14:tracePt t="11056" x="3032125" y="5295900"/>
          <p14:tracePt t="11066" x="2941638" y="5178425"/>
          <p14:tracePt t="11070" x="2849563" y="5059363"/>
          <p14:tracePt t="11077" x="2776538" y="4959350"/>
          <p14:tracePt t="11084" x="2713038" y="4867275"/>
          <p14:tracePt t="11090" x="2649538" y="4775200"/>
          <p14:tracePt t="11099" x="2603500" y="4702175"/>
          <p14:tracePt t="11104" x="2557463" y="4638675"/>
          <p14:tracePt t="11110" x="2503488" y="4556125"/>
          <p14:tracePt t="11117" x="2466975" y="4475163"/>
          <p14:tracePt t="11124" x="2411413" y="4383088"/>
          <p14:tracePt t="11133" x="2374900" y="4319588"/>
          <p14:tracePt t="11138" x="2347913" y="4256088"/>
          <p14:tracePt t="11149" x="2311400" y="4191000"/>
          <p14:tracePt t="11151" x="2265363" y="4110038"/>
          <p14:tracePt t="11159" x="2228850" y="4027488"/>
          <p14:tracePt t="11167" x="2192338" y="3981450"/>
          <p14:tracePt t="11174" x="2165350" y="3935413"/>
          <p14:tracePt t="11183" x="2146300" y="3889375"/>
          <p14:tracePt t="11185" x="2119313" y="3844925"/>
          <p14:tracePt t="11193" x="2109788" y="3798888"/>
          <p14:tracePt t="11200" x="2092325" y="3752850"/>
          <p14:tracePt t="11206" x="2082800" y="3716338"/>
          <p14:tracePt t="11215" x="2055813" y="3670300"/>
          <p14:tracePt t="11223" x="2046288" y="3625850"/>
          <p14:tracePt t="11227" x="2036763" y="3589338"/>
          <p14:tracePt t="11233" x="2027238" y="3579813"/>
          <p14:tracePt t="11240" x="2019300" y="3552825"/>
          <p14:tracePt t="11249" x="2019300" y="3524250"/>
          <p14:tracePt t="11257" x="2009775" y="3487738"/>
          <p14:tracePt t="11265" x="2009775" y="3479800"/>
          <p14:tracePt t="11521" x="1954213" y="3360738"/>
          <p14:tracePt t="11528" x="1863725" y="3141663"/>
          <p14:tracePt t="11535" x="1781175" y="2940050"/>
          <p14:tracePt t="11541" x="1717675" y="2776538"/>
          <p14:tracePt t="11550" x="1671638" y="2620963"/>
          <p14:tracePt t="11555" x="1644650" y="2511425"/>
          <p14:tracePt t="11567" x="1617663" y="2428875"/>
          <p14:tracePt t="11569" x="1608138" y="2355850"/>
          <p14:tracePt t="11576" x="1608138" y="2309813"/>
          <p14:tracePt t="11584" x="1598613" y="2282825"/>
          <p14:tracePt t="11589" x="1598613" y="2265363"/>
          <p14:tracePt t="11599" x="1598613" y="2246313"/>
          <p14:tracePt t="11605" x="1598613" y="2228850"/>
          <p14:tracePt t="11610" x="1598613" y="2219325"/>
          <p14:tracePt t="11617" x="1598613" y="2209800"/>
          <p14:tracePt t="11638" x="1598613" y="2200275"/>
          <p14:tracePt t="11658" x="1598613" y="2192338"/>
          <p14:tracePt t="11672" x="1598613" y="2182813"/>
          <p14:tracePt t="11686" x="1598613" y="2173288"/>
          <p14:tracePt t="11700" x="1598613" y="2163763"/>
          <p14:tracePt t="11719" x="1598613" y="2155825"/>
          <p14:tracePt t="11733" x="1598613" y="2146300"/>
          <p14:tracePt t="11740" x="1598613" y="2127250"/>
          <p14:tracePt t="11750" x="1598613" y="2090738"/>
          <p14:tracePt t="11754" x="1608138" y="2063750"/>
          <p14:tracePt t="11761" x="1608138" y="2046288"/>
          <p14:tracePt t="11767" x="1617663" y="2017713"/>
          <p14:tracePt t="11774" x="1617663" y="2000250"/>
          <p14:tracePt t="11782" x="1625600" y="1981200"/>
          <p14:tracePt t="11788" x="1625600" y="1973263"/>
          <p14:tracePt t="11799" x="1625600" y="1963738"/>
          <p14:tracePt t="11802" x="1625600" y="1944688"/>
          <p14:tracePt t="11817" x="1625600" y="1935163"/>
          <p14:tracePt t="11822" x="1625600" y="1927225"/>
          <p14:tracePt t="11832" x="1625600" y="1917700"/>
          <p14:tracePt t="11842" x="1625600" y="1908175"/>
          <p14:tracePt t="11959" x="1625600" y="1917700"/>
          <p14:tracePt t="11980" x="1625600" y="1927225"/>
          <p14:tracePt t="12027" x="1625600" y="1935163"/>
          <p14:tracePt t="12137" x="1635125" y="1935163"/>
          <p14:tracePt t="12150" x="1644650" y="1935163"/>
          <p14:tracePt t="12158" x="1654175" y="1944688"/>
          <p14:tracePt t="12165" x="1681163" y="1944688"/>
          <p14:tracePt t="12170" x="1708150" y="1944688"/>
          <p14:tracePt t="12184" x="1771650" y="1944688"/>
          <p14:tracePt t="12186" x="1836738" y="1944688"/>
          <p14:tracePt t="12191" x="1890713" y="1944688"/>
          <p14:tracePt t="12199" x="1946275" y="1944688"/>
          <p14:tracePt t="12205" x="2019300" y="1944688"/>
          <p14:tracePt t="12216" x="2063750" y="1944688"/>
          <p14:tracePt t="12218" x="2100263" y="1944688"/>
          <p14:tracePt t="12226" x="2128838" y="1954213"/>
          <p14:tracePt t="12233" x="2165350" y="1954213"/>
          <p14:tracePt t="12240" x="2192338" y="1954213"/>
          <p14:tracePt t="12248" x="2219325" y="1954213"/>
          <p14:tracePt t="12253" x="2238375" y="1954213"/>
          <p14:tracePt t="12260" x="2265363" y="1963738"/>
          <p14:tracePt t="12268" x="2292350" y="1963738"/>
          <p14:tracePt t="12273" x="2320925" y="1973263"/>
          <p14:tracePt t="12282" x="2328863" y="1973263"/>
          <p14:tracePt t="12288" x="2347913" y="1973263"/>
          <p14:tracePt t="12295" x="2384425" y="1990725"/>
          <p14:tracePt t="12307" x="2401888" y="1990725"/>
          <p14:tracePt t="12315" x="2411413" y="1990725"/>
          <p14:tracePt t="12321" x="2420938" y="1990725"/>
          <p14:tracePt t="12332" x="2438400" y="1990725"/>
          <p14:tracePt t="12334" x="2447925" y="1990725"/>
          <p14:tracePt t="12342" x="2457450" y="1990725"/>
          <p14:tracePt t="12356" x="2474913" y="2000250"/>
          <p14:tracePt t="12365" x="2484438" y="2000250"/>
          <p14:tracePt t="12370" x="2493963" y="2000250"/>
          <p14:tracePt t="12376" x="2511425" y="2000250"/>
          <p14:tracePt t="12390" x="2520950" y="2000250"/>
          <p14:tracePt t="12399" x="2520950" y="2009775"/>
          <p14:tracePt t="12403" x="2530475" y="2009775"/>
          <p14:tracePt t="12417" x="2540000" y="2009775"/>
          <p14:tracePt t="12433" x="2547938" y="2009775"/>
          <p14:tracePt t="12449" x="2557463" y="2009775"/>
          <p14:tracePt t="12466" x="2566988" y="2009775"/>
          <p14:tracePt t="12486" x="2566988" y="2017713"/>
          <p14:tracePt t="12971" x="2603500" y="2017713"/>
          <p14:tracePt t="12978" x="2640013" y="2017713"/>
          <p14:tracePt t="12985" x="2686050" y="2017713"/>
          <p14:tracePt t="12991" x="2740025" y="2017713"/>
          <p14:tracePt t="13000" x="2776538" y="2017713"/>
          <p14:tracePt t="13005" x="2822575" y="2017713"/>
          <p14:tracePt t="13015" x="2849563" y="2017713"/>
          <p14:tracePt t="13020" x="2886075" y="2017713"/>
          <p14:tracePt t="13026" x="2922588" y="2017713"/>
          <p14:tracePt t="13033" x="2932113" y="2017713"/>
          <p14:tracePt t="13040" x="2968625" y="2017713"/>
          <p14:tracePt t="13049" x="2978150" y="2017713"/>
          <p14:tracePt t="13053" x="2987675" y="2017713"/>
          <p14:tracePt t="13060" x="2995613" y="2017713"/>
          <p14:tracePt t="13066" x="3005138" y="2017713"/>
          <p14:tracePt t="13074" x="3014663" y="2017713"/>
          <p14:tracePt t="13082" x="3024188" y="2017713"/>
          <p14:tracePt t="13087" x="3032125" y="2017713"/>
          <p14:tracePt t="13101" x="3041650" y="2017713"/>
          <p14:tracePt t="13108" x="3051175" y="2017713"/>
          <p14:tracePt t="13122" x="3060700" y="2017713"/>
          <p14:tracePt t="13142" x="3068638" y="2017713"/>
          <p14:tracePt t="13156" x="3078163" y="2017713"/>
          <p14:tracePt t="13170" x="3087688" y="2017713"/>
          <p14:tracePt t="13410" x="3097213" y="2017713"/>
          <p14:tracePt t="13431" x="3105150" y="2017713"/>
          <p14:tracePt t="13438" x="3114675" y="2017713"/>
          <p14:tracePt t="13444" x="3133725" y="2017713"/>
          <p14:tracePt t="13451" x="3160713" y="2017713"/>
          <p14:tracePt t="13459" x="3187700" y="2017713"/>
          <p14:tracePt t="13466" x="3233738" y="2017713"/>
          <p14:tracePt t="13472" x="3270250" y="2017713"/>
          <p14:tracePt t="13481" x="3316288" y="2017713"/>
          <p14:tracePt t="13486" x="3352800" y="2009775"/>
          <p14:tracePt t="13493" x="3398838" y="2009775"/>
          <p14:tracePt t="13500" x="3435350" y="2000250"/>
          <p14:tracePt t="13506" x="3471863" y="2000250"/>
          <p14:tracePt t="13515" x="3498850" y="2000250"/>
          <p14:tracePt t="13521" x="3516313" y="1990725"/>
          <p14:tracePt t="13532" x="3535363" y="1990725"/>
          <p14:tracePt t="13534" x="3562350" y="1990725"/>
          <p14:tracePt t="13542" x="3581400" y="1990725"/>
          <p14:tracePt t="13550" x="3598863" y="1990725"/>
          <p14:tracePt t="13555" x="3617913" y="1990725"/>
          <p14:tracePt t="13565" x="3635375" y="1990725"/>
          <p14:tracePt t="13568" x="3644900" y="1990725"/>
          <p14:tracePt t="13576" x="3654425" y="1990725"/>
          <p14:tracePt t="13583" x="3671888" y="1990725"/>
          <p14:tracePt t="13589" x="3681413" y="1990725"/>
          <p14:tracePt t="13598" x="3690938" y="1990725"/>
          <p14:tracePt t="13602" x="3708400" y="1990725"/>
          <p14:tracePt t="13610" x="3717925" y="1990725"/>
          <p14:tracePt t="13624" x="3727450" y="1990725"/>
          <p14:tracePt t="13637" x="3735388" y="1990725"/>
          <p14:tracePt t="13648" x="3744913" y="1990725"/>
          <p14:tracePt t="13651" x="3754438" y="1990725"/>
          <p14:tracePt t="13657" x="3763963" y="1990725"/>
          <p14:tracePt t="13671" x="3781425" y="1990725"/>
          <p14:tracePt t="13685" x="3790950" y="1990725"/>
          <p14:tracePt t="13692" x="3810000" y="1990725"/>
          <p14:tracePt t="13706" x="3817938" y="1990725"/>
          <p14:tracePt t="13714" x="3827463" y="1990725"/>
          <p14:tracePt t="13719" x="3836988" y="1990725"/>
          <p14:tracePt t="13726" x="3846513" y="1990725"/>
          <p14:tracePt t="13740" x="3854450" y="1990725"/>
          <p14:tracePt t="13748" x="3863975" y="1990725"/>
          <p14:tracePt t="13767" x="3873500" y="1990725"/>
          <p14:tracePt t="13782" x="3883025" y="1990725"/>
          <p14:tracePt t="13801" x="3890963" y="1990725"/>
          <p14:tracePt t="13822" x="3900488" y="1990725"/>
          <p14:tracePt t="13972" x="3910013" y="1990725"/>
          <p14:tracePt t="13986" x="3927475" y="1990725"/>
          <p14:tracePt t="13992" x="3946525" y="1990725"/>
          <p14:tracePt t="14000" x="3973513" y="1990725"/>
          <p14:tracePt t="14007" x="4010025" y="1990725"/>
          <p14:tracePt t="14015" x="4046538" y="1990725"/>
          <p14:tracePt t="14020" x="4083050" y="1990725"/>
          <p14:tracePt t="14027" x="4129088" y="1981200"/>
          <p14:tracePt t="14034" x="4175125" y="1981200"/>
          <p14:tracePt t="14040" x="4211638" y="1973263"/>
          <p14:tracePt t="14049" x="4256088" y="1973263"/>
          <p14:tracePt t="14054" x="4292600" y="1973263"/>
          <p14:tracePt t="14066" x="4321175" y="1973263"/>
          <p14:tracePt t="14068" x="4357688" y="1973263"/>
          <p14:tracePt t="14075" x="4384675" y="1973263"/>
          <p14:tracePt t="14083" x="4411663" y="1973263"/>
          <p14:tracePt t="14089" x="4440238" y="1973263"/>
          <p14:tracePt t="14098" x="4457700" y="1981200"/>
          <p14:tracePt t="14102" x="4476750" y="1981200"/>
          <p14:tracePt t="14109" x="4494213" y="1981200"/>
          <p14:tracePt t="14116" x="4513263" y="1990725"/>
          <p14:tracePt t="14122" x="4530725" y="1990725"/>
          <p14:tracePt t="14132" x="4540250" y="2000250"/>
          <p14:tracePt t="14137" x="4549775" y="2000250"/>
          <p14:tracePt t="14143" x="4567238" y="2000250"/>
          <p14:tracePt t="14150" x="4567238" y="2009775"/>
          <p14:tracePt t="14157" x="4576763" y="2009775"/>
          <p14:tracePt t="14165" x="4594225" y="2009775"/>
          <p14:tracePt t="14170" x="4603750" y="2009775"/>
          <p14:tracePt t="14182" x="4613275" y="2009775"/>
          <p14:tracePt t="14184" x="4622800" y="2009775"/>
          <p14:tracePt t="14191" x="4630738" y="2009775"/>
          <p14:tracePt t="14218" x="4640263" y="2009775"/>
          <p14:tracePt t="14232" x="4649788" y="2009775"/>
          <p14:tracePt t="14252" x="4659313" y="2009775"/>
          <p14:tracePt t="14827" x="4722813" y="2009775"/>
          <p14:tracePt t="14834" x="4776788" y="2009775"/>
          <p14:tracePt t="14841" x="4851400" y="2000250"/>
          <p14:tracePt t="14848" x="4924425" y="2000250"/>
          <p14:tracePt t="14854" x="4987925" y="1990725"/>
          <p14:tracePt t="14866" x="5024438" y="1990725"/>
          <p14:tracePt t="14869" x="5070475" y="1990725"/>
          <p14:tracePt t="14875" x="5097463" y="1990725"/>
          <p14:tracePt t="14883" x="5124450" y="1990725"/>
          <p14:tracePt t="14888" x="5133975" y="1990725"/>
          <p14:tracePt t="14899" x="5151438" y="1990725"/>
          <p14:tracePt t="14903" x="5160963" y="1990725"/>
          <p14:tracePt t="14909" x="5170488" y="1990725"/>
          <p14:tracePt t="14916" x="5180013" y="1990725"/>
          <p14:tracePt t="14931" x="5187950" y="1990725"/>
          <p14:tracePt t="14936" x="5197475" y="1990725"/>
          <p14:tracePt t="14944" x="5207000" y="1990725"/>
          <p14:tracePt t="14951" x="5216525" y="1990725"/>
          <p14:tracePt t="14965" x="5224463" y="1990725"/>
          <p14:tracePt t="14982" x="5233988" y="1990725"/>
          <p14:tracePt t="15046" x="5243513" y="1990725"/>
          <p14:tracePt t="15059" x="5253038" y="1990725"/>
          <p14:tracePt t="15107" x="5260975" y="1990725"/>
          <p14:tracePt t="15135" x="5270500" y="1990725"/>
          <p14:tracePt t="15141" x="5280025" y="1990725"/>
          <p14:tracePt t="15148" x="5289550" y="1990725"/>
          <p14:tracePt t="15155" x="5307013" y="1981200"/>
          <p14:tracePt t="15164" x="5343525" y="1981200"/>
          <p14:tracePt t="15169" x="5370513" y="1973263"/>
          <p14:tracePt t="15175" x="5408613" y="1973263"/>
          <p14:tracePt t="15183" x="5472113" y="1963738"/>
          <p14:tracePt t="15189" x="5526088" y="1963738"/>
          <p14:tracePt t="15198" x="5581650" y="1954213"/>
          <p14:tracePt t="15204" x="5635625" y="1954213"/>
          <p14:tracePt t="15211" x="5681663" y="1954213"/>
          <p14:tracePt t="15218" x="5737225" y="1935163"/>
          <p14:tracePt t="15223" x="5781675" y="1935163"/>
          <p14:tracePt t="15231" x="5818188" y="1927225"/>
          <p14:tracePt t="15237" x="5837238" y="1927225"/>
          <p14:tracePt t="15248" x="5864225" y="1927225"/>
          <p14:tracePt t="15250" x="5883275" y="1927225"/>
          <p14:tracePt t="15257" x="5900738" y="1927225"/>
          <p14:tracePt t="15265" x="5929313" y="1927225"/>
          <p14:tracePt t="15271" x="5946775" y="1927225"/>
          <p14:tracePt t="15281" x="5965825" y="1927225"/>
          <p14:tracePt t="15286" x="5983288" y="1927225"/>
          <p14:tracePt t="15292" x="6002338" y="1927225"/>
          <p14:tracePt t="15299" x="6010275" y="1927225"/>
          <p14:tracePt t="15305" x="6019800" y="1927225"/>
          <p14:tracePt t="15314" x="6038850" y="1927225"/>
          <p14:tracePt t="15326" x="6046788" y="1927225"/>
          <p14:tracePt t="15332" x="6056313" y="1927225"/>
          <p14:tracePt t="15340" x="6065838" y="1927225"/>
          <p14:tracePt t="15353" x="6075363" y="1927225"/>
          <p14:tracePt t="15361" x="6083300" y="1927225"/>
          <p14:tracePt t="15367" x="6092825" y="1927225"/>
          <p14:tracePt t="15395" x="6102350" y="1927225"/>
          <p14:tracePt t="15408" x="6111875" y="1927225"/>
          <p14:tracePt t="15729" x="6148388" y="1927225"/>
          <p14:tracePt t="15737" x="6192838" y="1927225"/>
          <p14:tracePt t="15743" x="6221413" y="1935163"/>
          <p14:tracePt t="15750" x="6257925" y="1935163"/>
          <p14:tracePt t="15756" x="6302375" y="1935163"/>
          <p14:tracePt t="15764" x="6338888" y="1944688"/>
          <p14:tracePt t="15770" x="6375400" y="1944688"/>
          <p14:tracePt t="15784" x="6421438" y="1954213"/>
          <p14:tracePt t="15791" x="6440488" y="1954213"/>
          <p14:tracePt t="15799" x="6467475" y="1963738"/>
          <p14:tracePt t="15805" x="6486525" y="1963738"/>
          <p14:tracePt t="15814" x="6503988" y="1973263"/>
          <p14:tracePt t="15820" x="6523038" y="1973263"/>
          <p14:tracePt t="15825" x="6530975" y="1981200"/>
          <p14:tracePt t="15832" x="6550025" y="1981200"/>
          <p14:tracePt t="15839" x="6559550" y="1981200"/>
          <p14:tracePt t="15848" x="6567488" y="1981200"/>
          <p14:tracePt t="15854" x="6577013" y="1981200"/>
          <p14:tracePt t="15859" x="6586538" y="1981200"/>
          <p14:tracePt t="15866" x="6596063" y="1981200"/>
          <p14:tracePt t="15873" x="6604000" y="1981200"/>
          <p14:tracePt t="15882" x="6613525" y="1981200"/>
          <p14:tracePt t="15899" x="6623050" y="1981200"/>
          <p14:tracePt t="15907" x="6632575" y="1981200"/>
          <p14:tracePt t="15921" x="6640513" y="1981200"/>
          <p14:tracePt t="15932" x="6650038" y="1981200"/>
          <p14:tracePt t="15942" x="6650038" y="1990725"/>
          <p14:tracePt t="15950" x="6659563" y="1990725"/>
          <p14:tracePt t="15976" x="6669088" y="1990725"/>
          <p14:tracePt t="16105" x="6677025" y="1990725"/>
          <p14:tracePt t="16126" x="6686550" y="1990725"/>
          <p14:tracePt t="16132" x="6696075" y="2000250"/>
          <p14:tracePt t="16139" x="6713538" y="2000250"/>
          <p14:tracePt t="16147" x="6732588" y="2000250"/>
          <p14:tracePt t="16153" x="6759575" y="2000250"/>
          <p14:tracePt t="16160" x="6786563" y="2009775"/>
          <p14:tracePt t="16167" x="6832600" y="2009775"/>
          <p14:tracePt t="16173" x="6888163" y="2017713"/>
          <p14:tracePt t="16182" x="6942138" y="2017713"/>
          <p14:tracePt t="16187" x="7015163" y="2017713"/>
          <p14:tracePt t="16199" x="7080250" y="2036763"/>
          <p14:tracePt t="16201" x="7134225" y="2036763"/>
          <p14:tracePt t="16208" x="7189788" y="2046288"/>
          <p14:tracePt t="16215" x="7253288" y="2046288"/>
          <p14:tracePt t="16221" x="7307263" y="2046288"/>
          <p14:tracePt t="16231" x="7343775" y="2054225"/>
          <p14:tracePt t="16236" x="7389813" y="2054225"/>
          <p14:tracePt t="16242" x="7426325" y="2063750"/>
          <p14:tracePt t="16248" x="7462838" y="2063750"/>
          <p14:tracePt t="16255" x="7481888" y="2073275"/>
          <p14:tracePt t="16264" x="7508875" y="2073275"/>
          <p14:tracePt t="16269" x="7518400" y="2073275"/>
          <p14:tracePt t="16276" x="7535863" y="2073275"/>
          <p14:tracePt t="16283" x="7535863" y="2082800"/>
          <p14:tracePt t="16290" x="7545388" y="2082800"/>
          <p14:tracePt t="16297" x="7554913" y="2082800"/>
          <p14:tracePt t="16303" x="7564438" y="2090738"/>
          <p14:tracePt t="16314" x="7572375" y="2090738"/>
          <p14:tracePt t="16317" x="7581900" y="2090738"/>
          <p14:tracePt t="16324" x="7591425" y="2090738"/>
          <p14:tracePt t="16346" x="7600950" y="2090738"/>
          <p14:tracePt t="16365" x="7608888" y="2090738"/>
          <p14:tracePt t="16379" x="7618413" y="2090738"/>
          <p14:tracePt t="16406" x="7627938" y="2090738"/>
          <p14:tracePt t="16504" x="7637463" y="2090738"/>
          <p14:tracePt t="16850" x="7664450" y="2090738"/>
          <p14:tracePt t="16858" x="7718425" y="2090738"/>
          <p14:tracePt t="16865" x="7773988" y="2090738"/>
          <p14:tracePt t="16873" x="7810500" y="2090738"/>
          <p14:tracePt t="16881" x="7864475" y="2090738"/>
          <p14:tracePt t="16885" x="7910513" y="2090738"/>
          <p14:tracePt t="16892" x="7929563" y="2090738"/>
          <p14:tracePt t="16900" x="7947025" y="2090738"/>
          <p14:tracePt t="16905" x="7966075" y="2090738"/>
          <p14:tracePt t="16914" x="7983538" y="2090738"/>
          <p14:tracePt t="16919" x="8002588" y="2090738"/>
          <p14:tracePt t="16933" x="8010525" y="2090738"/>
          <p14:tracePt t="16940" x="8020050" y="2090738"/>
          <p14:tracePt t="16947" x="8029575" y="2090738"/>
          <p14:tracePt t="16954" x="8039100" y="2090738"/>
          <p14:tracePt t="16965" x="8047038" y="2090738"/>
          <p14:tracePt t="16974" x="8056563" y="2090738"/>
          <p14:tracePt t="17001" x="8066088" y="2090738"/>
          <p14:tracePt t="17022" x="8075613" y="2090738"/>
          <p14:tracePt t="17035" x="8085138" y="2090738"/>
          <p14:tracePt t="17049" x="8093075" y="2090738"/>
          <p14:tracePt t="17076" x="8102600" y="2090738"/>
          <p14:tracePt t="17288" x="8112125" y="2090738"/>
          <p14:tracePt t="17296" x="8121650" y="2090738"/>
          <p14:tracePt t="17302" x="8139113" y="2090738"/>
          <p14:tracePt t="17309" x="8148638" y="2090738"/>
          <p14:tracePt t="17316" x="8158163" y="2090738"/>
          <p14:tracePt t="17323" x="8166100" y="2090738"/>
          <p14:tracePt t="17336" x="8175625" y="2090738"/>
          <p14:tracePt t="17347" x="8185150" y="2090738"/>
          <p14:tracePt t="17357" x="8194675" y="2090738"/>
          <p14:tracePt t="17371" x="8202613" y="2090738"/>
          <p14:tracePt t="17384" x="8212138" y="2090738"/>
          <p14:tracePt t="17404" x="8221663" y="2090738"/>
          <p14:tracePt t="17644" x="8212138" y="2090738"/>
          <p14:tracePt t="17664" x="8202613" y="2090738"/>
          <p14:tracePt t="17678" x="8194675" y="2090738"/>
          <p14:tracePt t="17699" x="8185150" y="2090738"/>
          <p14:tracePt t="17712" x="8166100" y="2090738"/>
          <p14:tracePt t="17719" x="8148638" y="2082800"/>
          <p14:tracePt t="17726" x="8129588" y="2082800"/>
          <p14:tracePt t="17734" x="8102600" y="2082800"/>
          <p14:tracePt t="17740" x="8066088" y="2082800"/>
          <p14:tracePt t="17747" x="8010525" y="2073275"/>
          <p14:tracePt t="17753" x="7929563" y="2073275"/>
          <p14:tracePt t="17764" x="7856538" y="2054225"/>
          <p14:tracePt t="17766" x="7710488" y="2046288"/>
          <p14:tracePt t="17774" x="7526338" y="2046288"/>
          <p14:tracePt t="17782" x="7326313" y="2027238"/>
          <p14:tracePt t="17787" x="7051675" y="2027238"/>
          <p14:tracePt t="17797" x="6713538" y="2027238"/>
          <p14:tracePt t="17802" x="6411913" y="2027238"/>
          <p14:tracePt t="17808" x="6075363" y="2027238"/>
          <p14:tracePt t="17815" x="5781675" y="2027238"/>
          <p14:tracePt t="17821" x="5599113" y="2027238"/>
          <p14:tracePt t="17830" x="5453063" y="2027238"/>
          <p14:tracePt t="17835" x="5270500" y="2027238"/>
          <p14:tracePt t="17842" x="5041900" y="2036763"/>
          <p14:tracePt t="17848" x="4805363" y="2054225"/>
          <p14:tracePt t="17856" x="4630738" y="2054225"/>
          <p14:tracePt t="17864" x="4448175" y="2054225"/>
          <p14:tracePt t="17869" x="4219575" y="2073275"/>
          <p14:tracePt t="17882" x="4056063" y="2082800"/>
          <p14:tracePt t="17887" x="3927475" y="2082800"/>
          <p14:tracePt t="17890" x="3800475" y="2100263"/>
          <p14:tracePt t="17897" x="3654425" y="2109788"/>
          <p14:tracePt t="17904" x="3525838" y="2109788"/>
          <p14:tracePt t="17915" x="3398838" y="2109788"/>
          <p14:tracePt t="17917" x="3297238" y="2109788"/>
          <p14:tracePt t="17924" x="3206750" y="2109788"/>
          <p14:tracePt t="17933" x="3133725" y="2109788"/>
          <p14:tracePt t="17938" x="3078163" y="2109788"/>
          <p14:tracePt t="17948" x="3041650" y="2109788"/>
          <p14:tracePt t="17952" x="2987675" y="2109788"/>
          <p14:tracePt t="17959" x="2941638" y="2127250"/>
          <p14:tracePt t="17966" x="2878138" y="2136775"/>
          <p14:tracePt t="17973" x="2822575" y="2136775"/>
          <p14:tracePt t="17981" x="2768600" y="2146300"/>
          <p14:tracePt t="17987" x="2722563" y="2155825"/>
          <p14:tracePt t="17993" x="2667000" y="2155825"/>
          <p14:tracePt t="18000" x="2640013" y="2163763"/>
          <p14:tracePt t="18006" x="2576513" y="2182813"/>
          <p14:tracePt t="18014" x="2540000" y="2192338"/>
          <p14:tracePt t="18020" x="2474913" y="2200275"/>
          <p14:tracePt t="18031" x="2420938" y="2209800"/>
          <p14:tracePt t="18034" x="2357438" y="2228850"/>
          <p14:tracePt t="18040" x="2301875" y="2228850"/>
          <p14:tracePt t="18048" x="2238375" y="2246313"/>
          <p14:tracePt t="18054" x="2182813" y="2265363"/>
          <p14:tracePt t="18064" x="2136775" y="2273300"/>
          <p14:tracePt t="18068" x="2109788" y="2282825"/>
          <p14:tracePt t="18074" x="2063750" y="2292350"/>
          <p14:tracePt t="18082" x="2027238" y="2292350"/>
          <p14:tracePt t="18088" x="1982788" y="2301875"/>
          <p14:tracePt t="18097" x="1954213" y="2309813"/>
          <p14:tracePt t="18103" x="1927225" y="2319338"/>
          <p14:tracePt t="18109" x="1890713" y="2338388"/>
          <p14:tracePt t="18116" x="1873250" y="2346325"/>
          <p14:tracePt t="18122" x="1854200" y="2346325"/>
          <p14:tracePt t="18130" x="1836738" y="2355850"/>
          <p14:tracePt t="18136" x="1817688" y="2355850"/>
          <p14:tracePt t="18147" x="1800225" y="2365375"/>
          <p14:tracePt t="18149" x="1781175" y="2365375"/>
          <p14:tracePt t="18157" x="1763713" y="2365375"/>
          <p14:tracePt t="18170" x="1754188" y="2365375"/>
          <p14:tracePt t="18181" x="1735138" y="2365375"/>
          <p14:tracePt t="18184" x="1717675" y="2365375"/>
          <p14:tracePt t="18190" x="1698625" y="2365375"/>
          <p14:tracePt t="18199" x="1690688" y="2365375"/>
          <p14:tracePt t="18204" x="1671638" y="2365375"/>
          <p14:tracePt t="18216" x="1662113" y="2365375"/>
          <p14:tracePt t="18218" x="1644650" y="2365375"/>
          <p14:tracePt t="18225" x="1635125" y="2365375"/>
          <p14:tracePt t="18232" x="1617663" y="2365375"/>
          <p14:tracePt t="18239" x="1598613" y="2365375"/>
          <p14:tracePt t="18247" x="1589088" y="2365375"/>
          <p14:tracePt t="18252" x="1571625" y="2365375"/>
          <p14:tracePt t="18259" x="1562100" y="2365375"/>
          <p14:tracePt t="18266" x="1552575" y="2365375"/>
          <p14:tracePt t="18273" x="1543050" y="2365375"/>
          <p14:tracePt t="18281" x="1535113" y="2365375"/>
          <p14:tracePt t="18286" x="1516063" y="2365375"/>
          <p14:tracePt t="18300" x="1506538" y="2365375"/>
          <p14:tracePt t="18306" x="1498600" y="2365375"/>
          <p14:tracePt t="18320" x="1489075" y="2365375"/>
          <p14:tracePt t="18331" x="1470025" y="2365375"/>
          <p14:tracePt t="18334" x="1462088" y="2365375"/>
          <p14:tracePt t="18341" x="1452563" y="2355850"/>
          <p14:tracePt t="18348" x="1433513" y="2355850"/>
          <p14:tracePt t="18354" x="1425575" y="2346325"/>
          <p14:tracePt t="18368" x="1416050" y="2346325"/>
          <p14:tracePt t="18375" x="1397000" y="2338388"/>
          <p14:tracePt t="18382" x="1389063" y="2328863"/>
          <p14:tracePt t="18389" x="1379538" y="2319338"/>
          <p14:tracePt t="18397" x="1360488" y="2309813"/>
          <p14:tracePt t="18403" x="1352550" y="2309813"/>
          <p14:tracePt t="18415" x="1343025" y="2301875"/>
          <p14:tracePt t="18423" x="1323975" y="2292350"/>
          <p14:tracePt t="18431" x="1316038" y="2282825"/>
          <p14:tracePt t="18437" x="1306513" y="2273300"/>
          <p14:tracePt t="18448" x="1296988" y="2273300"/>
          <p14:tracePt t="18450" x="1287463" y="2265363"/>
          <p14:tracePt t="18466" x="1279525" y="2265363"/>
          <p14:tracePt t="18470" x="1270000" y="2255838"/>
          <p14:tracePt t="18481" x="1260475" y="2255838"/>
          <p14:tracePt t="18485" x="1260475" y="2246313"/>
          <p14:tracePt t="18499" x="1250950" y="2246313"/>
          <p14:tracePt t="18513" x="1243013" y="2236788"/>
          <p14:tracePt t="18532" x="1233488" y="2228850"/>
          <p14:tracePt t="18540" x="1223963" y="2219325"/>
          <p14:tracePt t="18547" x="1214438" y="2219325"/>
          <p14:tracePt t="18553" x="1206500" y="2209800"/>
          <p14:tracePt t="18563" x="1187450" y="2200275"/>
          <p14:tracePt t="18566" x="1187450" y="2192338"/>
          <p14:tracePt t="18573" x="1169988" y="2182813"/>
          <p14:tracePt t="18582" x="1160463" y="2182813"/>
          <p14:tracePt t="18598" x="1150938" y="2173288"/>
          <p14:tracePt t="18600" x="1141413" y="2173288"/>
          <p14:tracePt t="18608" x="1133475" y="2163763"/>
          <p14:tracePt t="18615" x="1123950" y="2163763"/>
          <p14:tracePt t="18621" x="1114425" y="2155825"/>
          <p14:tracePt t="18636" x="1114425" y="2146300"/>
          <p14:tracePt t="18649" x="1114425" y="2136775"/>
          <p14:tracePt t="18655" x="1104900" y="2136775"/>
          <p14:tracePt t="18669" x="1096963" y="2136775"/>
          <p14:tracePt t="19845" x="1096963" y="2146300"/>
          <p14:tracePt t="19893" x="1096963" y="2155825"/>
          <p14:tracePt t="20686" x="1096963" y="2146300"/>
          <p14:tracePt t="20720" x="1087438" y="2136775"/>
          <p14:tracePt t="20741" x="1077913" y="2136775"/>
          <p14:tracePt t="20747" x="1077913" y="2127250"/>
          <p14:tracePt t="20754" x="1068388" y="2127250"/>
          <p14:tracePt t="20764" x="1068388" y="2119313"/>
          <p14:tracePt t="20768" x="1058863" y="2119313"/>
          <p14:tracePt t="20782" x="1058863" y="2109788"/>
          <p14:tracePt t="21486" x="1058863" y="2119313"/>
          <p14:tracePt t="21506" x="1058863" y="2127250"/>
          <p14:tracePt t="21588" x="1058863" y="2136775"/>
          <p14:tracePt t="21609" x="1058863" y="2146300"/>
          <p14:tracePt t="21630" x="1058863" y="2155825"/>
          <p14:tracePt t="21637" x="1058863" y="2163763"/>
          <p14:tracePt t="21643" x="1068388" y="2182813"/>
          <p14:tracePt t="21651" x="1068388" y="2192338"/>
          <p14:tracePt t="21657" x="1077913" y="2200275"/>
          <p14:tracePt t="21664" x="1077913" y="2219325"/>
          <p14:tracePt t="21671" x="1087438" y="2236788"/>
          <p14:tracePt t="21679" x="1087438" y="2255838"/>
          <p14:tracePt t="21684" x="1087438" y="2265363"/>
          <p14:tracePt t="21691" x="1096963" y="2282825"/>
          <p14:tracePt t="21697" x="1096963" y="2292350"/>
          <p14:tracePt t="21705" x="1096963" y="2301875"/>
          <p14:tracePt t="21713" x="1096963" y="2319338"/>
          <p14:tracePt t="21726" x="1104900" y="2328863"/>
          <p14:tracePt t="21732" x="1104900" y="2338388"/>
          <p14:tracePt t="21739" x="1104900" y="2346325"/>
          <p14:tracePt t="21746" x="1104900" y="2355850"/>
          <p14:tracePt t="21752" x="1104900" y="2365375"/>
          <p14:tracePt t="21766" x="1114425" y="2374900"/>
          <p14:tracePt t="21781" x="1114425" y="2382838"/>
          <p14:tracePt t="21787" x="1114425" y="2392363"/>
          <p14:tracePt t="21796" x="1114425" y="2401888"/>
          <p14:tracePt t="21801" x="1114425" y="2411413"/>
          <p14:tracePt t="21808" x="1114425" y="2419350"/>
          <p14:tracePt t="21822" x="1114425" y="2428875"/>
          <p14:tracePt t="21830" x="1114425" y="2438400"/>
          <p14:tracePt t="21835" x="1114425" y="2447925"/>
          <p14:tracePt t="21842" x="1114425" y="2455863"/>
          <p14:tracePt t="21855" x="1114425" y="2465388"/>
          <p14:tracePt t="21863" x="1114425" y="2474913"/>
          <p14:tracePt t="21883" x="1114425" y="2492375"/>
          <p14:tracePt t="21893" x="1114425" y="2501900"/>
          <p14:tracePt t="21903" x="1114425" y="2511425"/>
          <p14:tracePt t="21914" x="1114425" y="2528888"/>
          <p14:tracePt t="21917" x="1114425" y="2538413"/>
          <p14:tracePt t="21924" x="1123950" y="2538413"/>
          <p14:tracePt t="21931" x="1123950" y="2547938"/>
          <p14:tracePt t="21938" x="1123950" y="2565400"/>
          <p14:tracePt t="21947" x="1123950" y="2574925"/>
          <p14:tracePt t="21952" x="1123950" y="2584450"/>
          <p14:tracePt t="21958" x="1123950" y="2601913"/>
          <p14:tracePt t="21971" x="1123950" y="2611438"/>
          <p14:tracePt t="21980" x="1123950" y="2630488"/>
          <p14:tracePt t="21985" x="1123950" y="2638425"/>
          <p14:tracePt t="21996" x="1123950" y="2647950"/>
          <p14:tracePt t="21998" x="1123950" y="2667000"/>
          <p14:tracePt t="22013" x="1123950" y="2674938"/>
          <p14:tracePt t="22019" x="1123950" y="2684463"/>
          <p14:tracePt t="22031" x="1123950" y="2703513"/>
          <p14:tracePt t="22033" x="1123950" y="2711450"/>
          <p14:tracePt t="22040" x="1123950" y="2720975"/>
          <p14:tracePt t="22047" x="1123950" y="2740025"/>
          <p14:tracePt t="22063" x="1123950" y="2747963"/>
          <p14:tracePt t="22067" x="1123950" y="2757488"/>
          <p14:tracePt t="22074" x="1123950" y="2776538"/>
          <p14:tracePt t="22081" x="1123950" y="2784475"/>
          <p14:tracePt t="22088" x="1123950" y="2794000"/>
          <p14:tracePt t="22108" x="1123950" y="2813050"/>
          <p14:tracePt t="22114" x="1123950" y="2820988"/>
          <p14:tracePt t="22122" x="1123950" y="2830513"/>
          <p14:tracePt t="22132" x="1123950" y="2840038"/>
          <p14:tracePt t="22135" x="1123950" y="2857500"/>
          <p14:tracePt t="22149" x="1123950" y="2876550"/>
          <p14:tracePt t="22156" x="1123950" y="2886075"/>
          <p14:tracePt t="22164" x="1114425" y="2894013"/>
          <p14:tracePt t="22170" x="1114425" y="2913063"/>
          <p14:tracePt t="22180" x="1104900" y="2922588"/>
          <p14:tracePt t="22184" x="1104900" y="2930525"/>
          <p14:tracePt t="22190" x="1096963" y="2930525"/>
          <p14:tracePt t="22198" x="1096963" y="2940050"/>
          <p14:tracePt t="22204" x="1096963" y="2949575"/>
          <p14:tracePt t="22213" x="1096963" y="2959100"/>
          <p14:tracePt t="22218" x="1096963" y="2968625"/>
          <p14:tracePt t="22231" x="1096963" y="2976563"/>
          <p14:tracePt t="22237" x="1087438" y="2986088"/>
          <p14:tracePt t="22251" x="1087438" y="2995613"/>
          <p14:tracePt t="22263" x="1087438" y="3005138"/>
          <p14:tracePt t="22265" x="1077913" y="3022600"/>
          <p14:tracePt t="22272" x="1077913" y="3032125"/>
          <p14:tracePt t="22280" x="1077913" y="3041650"/>
          <p14:tracePt t="22286" x="1068388" y="3049588"/>
          <p14:tracePt t="22299" x="1058863" y="3059113"/>
          <p14:tracePt t="22306" x="1058863" y="3068638"/>
          <p14:tracePt t="22314" x="1050925" y="3078163"/>
          <p14:tracePt t="22330" x="1050925" y="3086100"/>
          <p14:tracePt t="22341" x="1050925" y="3095625"/>
          <p14:tracePt t="22363" x="1050925" y="3105150"/>
          <p14:tracePt t="22403" x="1050925" y="3114675"/>
          <p14:tracePt t="22758" x="1050925" y="3122613"/>
          <p14:tracePt t="22798" x="1050925" y="3132138"/>
          <p14:tracePt t="22805" x="1050925" y="3141663"/>
          <p14:tracePt t="22812" x="1050925" y="3151188"/>
          <p14:tracePt t="22819" x="1041400" y="3168650"/>
          <p14:tracePt t="22830" x="1041400" y="3178175"/>
          <p14:tracePt t="22832" x="1041400" y="3224213"/>
          <p14:tracePt t="22839" x="1031875" y="3268663"/>
          <p14:tracePt t="22848" x="1031875" y="3305175"/>
          <p14:tracePt t="22854" x="1031875" y="3360738"/>
          <p14:tracePt t="22862" x="1022350" y="3433763"/>
          <p14:tracePt t="22867" x="1022350" y="3479800"/>
          <p14:tracePt t="22874" x="1022350" y="3516313"/>
          <p14:tracePt t="22881" x="1022350" y="3552825"/>
          <p14:tracePt t="22896" x="1022350" y="3606800"/>
          <p14:tracePt t="22901" x="1022350" y="3633788"/>
          <p14:tracePt t="22913" x="1022350" y="3662363"/>
          <p14:tracePt t="22915" x="1022350" y="3698875"/>
          <p14:tracePt t="22922" x="1022350" y="3725863"/>
          <p14:tracePt t="22931" x="1022350" y="3752850"/>
          <p14:tracePt t="22935" x="1031875" y="3779838"/>
          <p14:tracePt t="22947" x="1031875" y="3825875"/>
          <p14:tracePt t="22949" x="1041400" y="3852863"/>
          <p14:tracePt t="22956" x="1041400" y="3898900"/>
          <p14:tracePt t="22964" x="1050925" y="3927475"/>
          <p14:tracePt t="22971" x="1050925" y="3963988"/>
          <p14:tracePt t="22979" x="1050925" y="4000500"/>
          <p14:tracePt t="22984" x="1058863" y="4027488"/>
          <p14:tracePt t="22990" x="1058863" y="4054475"/>
          <p14:tracePt t="22997" x="1068388" y="4073525"/>
          <p14:tracePt t="23003" x="1068388" y="4100513"/>
          <p14:tracePt t="23012" x="1077913" y="4117975"/>
          <p14:tracePt t="23017" x="1077913" y="4137025"/>
          <p14:tracePt t="23024" x="1077913" y="4173538"/>
          <p14:tracePt t="23031" x="1087438" y="4173538"/>
          <p14:tracePt t="23038" x="1087438" y="4191000"/>
          <p14:tracePt t="23046" x="1096963" y="4200525"/>
          <p14:tracePt t="23051" x="1096963" y="4219575"/>
          <p14:tracePt t="23062" x="1096963" y="4227513"/>
          <p14:tracePt t="23066" x="1096963" y="4237038"/>
          <p14:tracePt t="23072" x="1096963" y="4246563"/>
          <p14:tracePt t="23086" x="1096963" y="4256088"/>
          <p14:tracePt t="23097" x="1096963" y="4264025"/>
          <p14:tracePt t="23099" x="1096963" y="4273550"/>
          <p14:tracePt t="23106" x="1096963" y="4283075"/>
          <p14:tracePt t="23120" x="1104900" y="4283075"/>
          <p14:tracePt t="23129" x="1104900" y="4292600"/>
          <p14:tracePt t="23161" x="1104900" y="4300538"/>
          <p14:tracePt t="23176" x="1104900" y="4310063"/>
          <p14:tracePt t="23209" x="1104900" y="4319588"/>
          <p14:tracePt t="23215" x="1104900" y="4329113"/>
          <p14:tracePt t="23230" x="1104900" y="4337050"/>
          <p14:tracePt t="23236" x="1104900" y="4346575"/>
          <p14:tracePt t="23250" x="1104900" y="4365625"/>
          <p14:tracePt t="23256" x="1096963" y="4402138"/>
          <p14:tracePt t="23263" x="1087438" y="4429125"/>
          <p14:tracePt t="23271" x="1087438" y="4456113"/>
          <p14:tracePt t="23280" x="1068388" y="4483100"/>
          <p14:tracePt t="23285" x="1058863" y="4529138"/>
          <p14:tracePt t="23291" x="1050925" y="4575175"/>
          <p14:tracePt t="23297" x="1050925" y="4611688"/>
          <p14:tracePt t="23305" x="1041400" y="4638675"/>
          <p14:tracePt t="23313" x="1031875" y="4684713"/>
          <p14:tracePt t="23318" x="1031875" y="4711700"/>
          <p14:tracePt t="23330" x="1022350" y="4738688"/>
          <p14:tracePt t="23332" x="1022350" y="4775200"/>
          <p14:tracePt t="23339" x="1022350" y="4803775"/>
          <p14:tracePt t="23346" x="1014413" y="4821238"/>
          <p14:tracePt t="23352" x="1014413" y="4848225"/>
          <p14:tracePt t="23363" x="1014413" y="4867275"/>
          <p14:tracePt t="23367" x="1014413" y="4884738"/>
          <p14:tracePt t="23373" x="1014413" y="4894263"/>
          <p14:tracePt t="23381" x="1014413" y="4913313"/>
          <p14:tracePt t="23387" x="1014413" y="4930775"/>
          <p14:tracePt t="23396" x="1014413" y="4940300"/>
          <p14:tracePt t="23400" x="1004888" y="4949825"/>
          <p14:tracePt t="23407" x="1004888" y="4959350"/>
          <p14:tracePt t="23414" x="1004888" y="4976813"/>
          <p14:tracePt t="23421" x="1004888" y="4986338"/>
          <p14:tracePt t="23429" x="1004888" y="4995863"/>
          <p14:tracePt t="23434" x="1004888" y="5013325"/>
          <p14:tracePt t="23448" x="995363" y="5022850"/>
          <p14:tracePt t="23455" x="995363" y="5032375"/>
          <p14:tracePt t="23462" x="995363" y="5049838"/>
          <p14:tracePt t="23469" x="995363" y="5059363"/>
          <p14:tracePt t="23481" x="995363" y="5076825"/>
          <p14:tracePt t="23489" x="995363" y="5086350"/>
          <p14:tracePt t="23497" x="995363" y="5105400"/>
          <p14:tracePt t="23502" x="995363" y="5113338"/>
          <p14:tracePt t="23512" x="995363" y="5122863"/>
          <p14:tracePt t="23516" x="995363" y="5141913"/>
          <p14:tracePt t="23530" x="995363" y="5149850"/>
          <p14:tracePt t="23537" x="995363" y="5159375"/>
          <p14:tracePt t="23546" x="995363" y="5178425"/>
          <p14:tracePt t="23551" x="995363" y="5186363"/>
          <p14:tracePt t="23565" x="995363" y="5195888"/>
          <p14:tracePt t="23571" x="995363" y="5205413"/>
          <p14:tracePt t="23585" x="995363" y="5214938"/>
          <p14:tracePt t="23598" x="995363" y="5222875"/>
          <p14:tracePt t="23606" x="995363" y="5232400"/>
          <p14:tracePt t="23620" x="995363" y="5241925"/>
          <p14:tracePt t="23640" x="995363" y="5251450"/>
          <p14:tracePt t="23653" x="995363" y="5259388"/>
          <p14:tracePt t="23701" x="995363" y="5268913"/>
          <p14:tracePt t="23715" x="995363" y="5278438"/>
          <p14:tracePt t="23722" x="995363" y="5287963"/>
          <p14:tracePt t="23729" x="995363" y="5295900"/>
          <p14:tracePt t="23735" x="995363" y="5314950"/>
          <p14:tracePt t="23750" x="995363" y="5324475"/>
          <p14:tracePt t="23756" x="995363" y="5341938"/>
          <p14:tracePt t="23763" x="995363" y="5351463"/>
          <p14:tracePt t="23769" x="995363" y="5368925"/>
          <p14:tracePt t="23780" x="995363" y="5387975"/>
          <p14:tracePt t="23783" x="995363" y="5397500"/>
          <p14:tracePt t="23790" x="995363" y="5405438"/>
          <p14:tracePt t="23798" x="995363" y="5424488"/>
          <p14:tracePt t="23803" x="995363" y="5451475"/>
          <p14:tracePt t="23813" x="995363" y="5487988"/>
          <p14:tracePt t="23817" x="995363" y="5514975"/>
          <p14:tracePt t="23824" x="995363" y="5543550"/>
          <p14:tracePt t="23832" x="995363" y="5588000"/>
          <p14:tracePt t="23837" x="1004888" y="5624513"/>
          <p14:tracePt t="23846" x="1004888" y="5670550"/>
          <p14:tracePt t="23851" x="1004888" y="5707063"/>
          <p14:tracePt t="23863" x="1004888" y="5753100"/>
          <p14:tracePt t="23864" x="1004888" y="5789613"/>
          <p14:tracePt t="23872" x="1004888" y="5816600"/>
          <p14:tracePt t="23882" x="1004888" y="5853113"/>
          <p14:tracePt t="23886" x="1014413" y="5881688"/>
          <p14:tracePt t="23897" x="1014413" y="5908675"/>
          <p14:tracePt t="23899" x="1014413" y="5935663"/>
          <p14:tracePt t="23906" x="1014413" y="5954713"/>
          <p14:tracePt t="23914" x="1014413" y="5972175"/>
          <p14:tracePt t="23920" x="1022350" y="5991225"/>
          <p14:tracePt t="23929" x="1022350" y="5999163"/>
          <p14:tracePt t="23934" x="1031875" y="6008688"/>
          <p14:tracePt t="23940" x="1031875" y="6027738"/>
          <p14:tracePt t="23947" x="1041400" y="6035675"/>
          <p14:tracePt t="23962" x="1041400" y="6045200"/>
          <p14:tracePt t="23967" x="1041400" y="6054725"/>
          <p14:tracePt t="23975" x="1041400" y="6064250"/>
          <p14:tracePt t="23981" x="1041400" y="6072188"/>
          <p14:tracePt t="23996" x="1041400" y="6081713"/>
          <p14:tracePt t="24015" x="1041400" y="6091238"/>
          <p14:tracePt t="24043" x="1041400" y="6100763"/>
          <p14:tracePt t="24063" x="1041400" y="6108700"/>
          <p14:tracePt t="24631" x="1041400" y="6100763"/>
          <p14:tracePt t="24639" x="1041400" y="6081713"/>
          <p14:tracePt t="24645" x="1041400" y="6064250"/>
          <p14:tracePt t="24651" x="1031875" y="6045200"/>
          <p14:tracePt t="24662" x="1031875" y="6027738"/>
          <p14:tracePt t="24665" x="1022350" y="6027738"/>
          <p14:tracePt t="24672" x="1022350" y="6008688"/>
          <p14:tracePt t="24681" x="1022350" y="5981700"/>
          <p14:tracePt t="24686" x="1022350" y="5935663"/>
          <p14:tracePt t="24695" x="1022350" y="5899150"/>
          <p14:tracePt t="24699" x="1014413" y="5835650"/>
          <p14:tracePt t="24706" x="1014413" y="5799138"/>
          <p14:tracePt t="24713" x="1014413" y="5743575"/>
          <p14:tracePt t="24720" x="1004888" y="5680075"/>
          <p14:tracePt t="24729" x="1004888" y="5624513"/>
          <p14:tracePt t="24734" x="1004888" y="5588000"/>
          <p14:tracePt t="24742" x="1004888" y="5514975"/>
          <p14:tracePt t="24748" x="1004888" y="5461000"/>
          <p14:tracePt t="24755" x="1004888" y="5368925"/>
          <p14:tracePt t="24762" x="985838" y="5278438"/>
          <p14:tracePt t="24768" x="985838" y="5159375"/>
          <p14:tracePt t="24779" x="985838" y="5032375"/>
          <p14:tracePt t="24782" x="985838" y="4903788"/>
          <p14:tracePt t="24788" x="977900" y="4775200"/>
          <p14:tracePt t="24796" x="958850" y="4611688"/>
          <p14:tracePt t="24803" x="958850" y="4429125"/>
          <p14:tracePt t="24813" x="958850" y="4273550"/>
          <p14:tracePt t="24815" x="958850" y="4127500"/>
          <p14:tracePt t="24823" x="958850" y="4037013"/>
          <p14:tracePt t="24830" x="949325" y="3935413"/>
          <p14:tracePt t="24836" x="949325" y="3898900"/>
          <p14:tracePt t="24845" x="949325" y="3844925"/>
          <p14:tracePt t="24850" x="931863" y="3808413"/>
          <p14:tracePt t="24857" x="931863" y="3771900"/>
          <p14:tracePt t="24864" x="931863" y="3743325"/>
          <p14:tracePt t="24881" x="922338" y="3643313"/>
          <p14:tracePt t="24885" x="922338" y="3570288"/>
          <p14:tracePt t="24892" x="922338" y="3497263"/>
          <p14:tracePt t="24898" x="922338" y="3387725"/>
          <p14:tracePt t="24905" x="922338" y="3260725"/>
          <p14:tracePt t="24913" x="931863" y="3114675"/>
          <p14:tracePt t="24918" x="931863" y="2986088"/>
          <p14:tracePt t="24932" x="931863" y="2830513"/>
          <p14:tracePt t="24939" x="931863" y="2803525"/>
          <p14:tracePt t="24947" x="931863" y="2776538"/>
          <p14:tracePt t="24953" x="931863" y="2747963"/>
          <p14:tracePt t="24963" x="931863" y="2711450"/>
          <p14:tracePt t="24966" x="931863" y="2703513"/>
          <p14:tracePt t="24973" x="931863" y="2667000"/>
          <p14:tracePt t="24981" x="931863" y="2638425"/>
          <p14:tracePt t="24986" x="931863" y="2611438"/>
          <p14:tracePt t="24996" x="931863" y="2584450"/>
          <p14:tracePt t="25000" x="931863" y="2528888"/>
          <p14:tracePt t="25007" x="931863" y="2465388"/>
          <p14:tracePt t="25014" x="931863" y="2392363"/>
          <p14:tracePt t="25021" x="931863" y="2282825"/>
          <p14:tracePt t="25030" x="949325" y="2192338"/>
          <p14:tracePt t="25035" x="949325" y="2136775"/>
          <p14:tracePt t="25046" x="949325" y="2090738"/>
          <p14:tracePt t="25048" x="949325" y="2063750"/>
          <p14:tracePt t="25055" x="949325" y="2046288"/>
          <p14:tracePt t="25063" x="949325" y="2036763"/>
          <p14:tracePt t="25068" x="949325" y="2027238"/>
          <p14:tracePt t="25080" x="949325" y="2017713"/>
          <p14:tracePt t="25097" x="949325" y="2009775"/>
          <p14:tracePt t="25103" x="949325" y="2000250"/>
          <p14:tracePt t="25112" x="949325" y="1990725"/>
          <p14:tracePt t="25117" x="949325" y="1981200"/>
          <p14:tracePt t="25124" x="949325" y="1973263"/>
          <p14:tracePt t="25131" x="949325" y="1963738"/>
          <p14:tracePt t="25137" x="949325" y="1954213"/>
          <p14:tracePt t="25145" x="949325" y="1944688"/>
          <p14:tracePt t="25158" x="949325" y="1935163"/>
          <p14:tracePt t="25166" x="949325" y="1927225"/>
          <p14:tracePt t="25171" x="949325" y="1917700"/>
          <p14:tracePt t="25180" x="949325" y="1908175"/>
          <p14:tracePt t="25199" x="949325" y="1898650"/>
          <p14:tracePt t="25363" x="949325" y="1908175"/>
          <p14:tracePt t="25376" x="949325" y="1917700"/>
          <p14:tracePt t="25390" x="949325" y="1927225"/>
          <p14:tracePt t="25404" x="949325" y="1935163"/>
          <p14:tracePt t="25424" x="949325" y="1944688"/>
          <p14:tracePt t="25451" x="949325" y="1954213"/>
          <p14:tracePt t="25486" x="949325" y="1963738"/>
          <p14:tracePt t="25499" x="958850" y="1963738"/>
          <p14:tracePt t="25541" x="958850" y="1973263"/>
          <p14:tracePt t="25547" x="968375" y="1973263"/>
          <p14:tracePt t="25575" x="977900" y="1981200"/>
          <p14:tracePt t="25590" x="985838" y="1981200"/>
          <p14:tracePt t="25596" x="995363" y="1990725"/>
          <p14:tracePt t="25603" x="995363" y="2000250"/>
          <p14:tracePt t="25611" x="1004888" y="2000250"/>
          <p14:tracePt t="25622" x="1014413" y="2000250"/>
          <p14:tracePt t="25630" x="1014413" y="2009775"/>
          <p14:tracePt t="25650" x="1014413" y="2017713"/>
          <p14:tracePt t="25663" x="1014413" y="2027238"/>
          <p14:tracePt t="25670" x="1022350" y="2027238"/>
          <p14:tracePt t="25679" x="1022350" y="2036763"/>
          <p14:tracePt t="25684" x="1031875" y="2036763"/>
          <p14:tracePt t="25705" x="1041400" y="2036763"/>
          <p14:tracePt t="25719" x="1050925" y="2046288"/>
          <p14:tracePt t="26196" x="1058863" y="2046288"/>
          <p14:tracePt t="28761" x="1068388" y="2046288"/>
          <p14:tracePt t="28768" x="1087438" y="2046288"/>
          <p14:tracePt t="28775" x="1104900" y="2046288"/>
          <p14:tracePt t="28782" x="1123950" y="2046288"/>
          <p14:tracePt t="28788" x="1141413" y="2046288"/>
          <p14:tracePt t="28797" x="1160463" y="2046288"/>
          <p14:tracePt t="28801" x="1177925" y="2046288"/>
          <p14:tracePt t="28811" x="1196975" y="2046288"/>
          <p14:tracePt t="28815" x="1214438" y="2046288"/>
          <p14:tracePt t="28823" x="1223963" y="2046288"/>
          <p14:tracePt t="28829" x="1243013" y="2046288"/>
          <p14:tracePt t="28844" x="1260475" y="2046288"/>
          <p14:tracePt t="28849" x="1270000" y="2046288"/>
          <p14:tracePt t="28857" x="1279525" y="2046288"/>
          <p14:tracePt t="28863" x="1287463" y="2046288"/>
          <p14:tracePt t="28879" x="1296988" y="2046288"/>
          <p14:tracePt t="28897" x="1306513" y="2046288"/>
          <p14:tracePt t="28913" x="1316038" y="2046288"/>
          <p14:tracePt t="28929" x="1323975" y="2046288"/>
          <p14:tracePt t="28932" x="1333500" y="2046288"/>
          <p14:tracePt t="28939" x="1343025" y="2046288"/>
          <p14:tracePt t="28953" x="1352550" y="2046288"/>
          <p14:tracePt t="28966" x="1360488" y="2046288"/>
          <p14:tracePt t="28973" x="1370013" y="2046288"/>
          <p14:tracePt t="28980" x="1379538" y="2046288"/>
          <p14:tracePt t="28986" x="1389063" y="2046288"/>
          <p14:tracePt t="29000" x="1397000" y="2046288"/>
          <p14:tracePt t="29012" x="1406525" y="2046288"/>
          <p14:tracePt t="29014" x="1416050" y="2046288"/>
          <p14:tracePt t="29021" x="1425575" y="2046288"/>
          <p14:tracePt t="29028" x="1433513" y="2046288"/>
          <p14:tracePt t="29034" x="1443038" y="2046288"/>
          <p14:tracePt t="29047" x="1462088" y="2046288"/>
          <p14:tracePt t="29049" x="1470025" y="2046288"/>
          <p14:tracePt t="29063" x="1489075" y="2046288"/>
          <p14:tracePt t="29070" x="1498600" y="2046288"/>
          <p14:tracePt t="29078" x="1506538" y="2046288"/>
          <p14:tracePt t="29082" x="1516063" y="2046288"/>
          <p14:tracePt t="29095" x="1525588" y="2046288"/>
          <p14:tracePt t="29103" x="1535113" y="2046288"/>
          <p14:tracePt t="29117" x="1543050" y="2046288"/>
          <p14:tracePt t="29124" x="1552575" y="2046288"/>
          <p14:tracePt t="29130" x="1562100" y="2046288"/>
          <p14:tracePt t="29137" x="1571625" y="2046288"/>
          <p14:tracePt t="29145" x="1579563" y="2046288"/>
          <p14:tracePt t="29162" x="1589088" y="2046288"/>
          <p14:tracePt t="29164" x="1598613" y="2046288"/>
          <p14:tracePt t="29171" x="1608138" y="2046288"/>
          <p14:tracePt t="29179" x="1617663" y="2046288"/>
          <p14:tracePt t="29184" x="1625600" y="2046288"/>
          <p14:tracePt t="29194" x="1635125" y="2046288"/>
          <p14:tracePt t="29205" x="1644650" y="2046288"/>
          <p14:tracePt t="29212" x="1654175" y="2046288"/>
          <p14:tracePt t="29219" x="1662113" y="2046288"/>
          <p14:tracePt t="29232" x="1671638" y="2046288"/>
          <p14:tracePt t="29240" x="1681163" y="2046288"/>
          <p14:tracePt t="29246" x="1690688" y="2046288"/>
          <p14:tracePt t="29280" x="1698625" y="2046288"/>
          <p14:tracePt t="29294" x="1708150" y="2046288"/>
          <p14:tracePt t="41310" x="1827213" y="2082800"/>
          <p14:tracePt t="41317" x="2019300" y="2182813"/>
          <p14:tracePt t="41324" x="2174875" y="2255838"/>
          <p14:tracePt t="41330" x="2292350" y="2301875"/>
          <p14:tracePt t="41337" x="2347913" y="2319338"/>
          <p14:tracePt t="41343" x="2411413" y="2346325"/>
          <p14:tracePt t="41350" x="2466975" y="2346325"/>
          <p14:tracePt t="41359" x="2503488" y="2355850"/>
          <p14:tracePt t="41364" x="2520950" y="2355850"/>
          <p14:tracePt t="41376" x="2540000" y="2355850"/>
          <p14:tracePt t="41378" x="2557463" y="2355850"/>
          <p14:tracePt t="41385" x="2566988" y="2355850"/>
          <p14:tracePt t="41399" x="2576513" y="2355850"/>
          <p14:tracePt t="41408" x="2584450" y="2355850"/>
          <p14:tracePt t="41412" x="2593975" y="2355850"/>
          <p14:tracePt t="41426" x="2603500" y="2355850"/>
          <p14:tracePt t="41441" x="2613025" y="2355850"/>
          <p14:tracePt t="41454" x="2620963" y="2355850"/>
          <p14:tracePt t="41501" x="2630488" y="2355850"/>
          <p14:tracePt t="41535" x="2640013" y="2355850"/>
          <p14:tracePt t="41631" x="2630488" y="2355850"/>
          <p14:tracePt t="41658" x="2630488" y="2346325"/>
          <p14:tracePt t="41665" x="2620963" y="2346325"/>
          <p14:tracePt t="41672" x="2613025" y="2338388"/>
          <p14:tracePt t="41679" x="2603500" y="2328863"/>
          <p14:tracePt t="41685" x="2593975" y="2319338"/>
          <p14:tracePt t="41693" x="2584450" y="2309813"/>
          <p14:tracePt t="41699" x="2576513" y="2301875"/>
          <p14:tracePt t="41715" x="2576513" y="2292350"/>
          <p14:tracePt t="41720" x="2566988" y="2292350"/>
          <p14:tracePt t="41727" x="2566988" y="2282825"/>
          <p14:tracePt t="41733" x="2557463" y="2273300"/>
          <p14:tracePt t="41741" x="2557463" y="2265363"/>
          <p14:tracePt t="41747" x="2547938" y="2255838"/>
          <p14:tracePt t="41759" x="2547938" y="2246313"/>
          <p14:tracePt t="41768" x="2540000" y="2246313"/>
          <p14:tracePt t="41776" x="2540000" y="2236788"/>
          <p14:tracePt t="41781" x="2530475" y="2236788"/>
          <p14:tracePt t="41795" x="2520950" y="2228850"/>
          <p14:tracePt t="41810" x="2520950" y="2219325"/>
          <p14:tracePt t="41825" x="2520950" y="2209800"/>
          <p14:tracePt t="41829" x="2511425" y="2209800"/>
          <p14:tracePt t="41843" x="2503488" y="2200275"/>
          <p14:tracePt t="41864" x="2493963" y="2192338"/>
          <p14:tracePt t="41891" x="2493963" y="2182813"/>
          <p14:tracePt t="41905" x="2493963" y="2173288"/>
          <p14:tracePt t="41918" x="2484438" y="2163763"/>
          <p14:tracePt t="41939" x="2484438" y="2155825"/>
          <p14:tracePt t="41952" x="2484438" y="2146300"/>
          <p14:tracePt t="41966" x="2474913" y="2146300"/>
          <p14:tracePt t="41986" x="2474913" y="2136775"/>
          <p14:tracePt t="42000" x="2474913" y="2127250"/>
          <p14:tracePt t="42014" x="2466975" y="2119313"/>
          <p14:tracePt t="42028" x="2466975" y="2109788"/>
          <p14:tracePt t="42048" x="2466975" y="2100263"/>
          <p14:tracePt t="42062" x="2466975" y="2090738"/>
          <p14:tracePt t="42095" x="2466975" y="2082800"/>
          <p14:tracePt t="42110" x="2466975" y="2073275"/>
          <p14:tracePt t="42144" x="2457450" y="2063750"/>
          <p14:tracePt t="42184" x="2447925" y="2063750"/>
          <p14:tracePt t="42233" x="2447925" y="2054225"/>
          <p14:tracePt t="42301" x="2438400" y="2054225"/>
          <p14:tracePt t="42349" x="2430463" y="2054225"/>
          <p14:tracePt t="65376" x="2401888" y="2054225"/>
          <p14:tracePt t="65384" x="2347913" y="2063750"/>
          <p14:tracePt t="65390" x="2311400" y="2073275"/>
          <p14:tracePt t="65397" x="2247900" y="2090738"/>
          <p14:tracePt t="65404" x="2192338" y="2100263"/>
          <p14:tracePt t="65411" x="2109788" y="2109788"/>
          <p14:tracePt t="65420" x="2036763" y="2127250"/>
          <p14:tracePt t="65426" x="1954213" y="2136775"/>
          <p14:tracePt t="65432" x="1900238" y="2155825"/>
          <p14:tracePt t="65438" x="1817688" y="2173288"/>
          <p14:tracePt t="65445" x="1763713" y="2192338"/>
          <p14:tracePt t="65453" x="1662113" y="2219325"/>
          <p14:tracePt t="65459" x="1571625" y="2228850"/>
          <p14:tracePt t="65470" x="1489075" y="2255838"/>
          <p14:tracePt t="65472" x="1379538" y="2282825"/>
          <p14:tracePt t="65479" x="1243013" y="2309813"/>
          <p14:tracePt t="65487" x="1114425" y="2355850"/>
          <p14:tracePt t="65493" x="958850" y="2401888"/>
          <p14:tracePt t="65502" x="831850" y="2447925"/>
          <p14:tracePt t="65506" x="693738" y="2492375"/>
          <p14:tracePt t="65514" x="603250" y="2520950"/>
          <p14:tracePt t="65521" x="474663" y="2547938"/>
          <p14:tracePt t="65527" x="338138" y="2593975"/>
          <p14:tracePt t="65536" x="228600" y="2620963"/>
          <p14:tracePt t="65543" x="128588" y="2647950"/>
          <p14:tracePt t="65547" x="55563" y="2657475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60" name="Group 8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083222"/>
              </p:ext>
            </p:extLst>
          </p:nvPr>
        </p:nvGraphicFramePr>
        <p:xfrm>
          <a:off x="304800" y="914400"/>
          <a:ext cx="8458200" cy="5486402"/>
        </p:xfrm>
        <a:graphic>
          <a:graphicData uri="http://schemas.openxmlformats.org/drawingml/2006/table">
            <a:tbl>
              <a:tblPr/>
              <a:tblGrid>
                <a:gridCol w="76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54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9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</a:rPr>
                        <a:t> 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656" name="Rectangle 80"/>
          <p:cNvSpPr>
            <a:spLocks noChangeArrowheads="1"/>
          </p:cNvSpPr>
          <p:nvPr/>
        </p:nvSpPr>
        <p:spPr bwMode="auto">
          <a:xfrm>
            <a:off x="381000" y="228600"/>
            <a:ext cx="876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</a:rPr>
              <a:t>Bài 4: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3333FF"/>
                </a:solidFill>
                <a:latin typeface="Times New Roman" pitchFamily="18" charset="0"/>
              </a:rPr>
              <a:t>Viết kết quả phép nhân vào ô trống (theo mẫu)</a:t>
            </a:r>
          </a:p>
        </p:txBody>
      </p:sp>
    </p:spTree>
  </p:cSld>
  <p:clrMapOvr>
    <a:masterClrMapping/>
  </p:clrMapOvr>
  <p:transition spd="med" advTm="19518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5&quot;/&gt;&lt;/object&gt;&lt;object type=&quot;3&quot; unique_id=&quot;10005&quot;&gt;&lt;property id=&quot;20148&quot; value=&quot;5&quot;/&gt;&lt;property id=&quot;20300&quot; value=&quot;Slide 2&quot;/&gt;&lt;property id=&quot;20307&quot; value=&quot;290&quot;/&gt;&lt;/object&gt;&lt;object type=&quot;3&quot; unique_id=&quot;10006&quot;&gt;&lt;property id=&quot;20148&quot; value=&quot;5&quot;/&gt;&lt;property id=&quot;20300&quot; value=&quot;Slide 3&quot;/&gt;&lt;property id=&quot;20307&quot; value=&quot;280&quot;/&gt;&lt;/object&gt;&lt;object type=&quot;3&quot; unique_id=&quot;10007&quot;&gt;&lt;property id=&quot;20148&quot; value=&quot;5&quot;/&gt;&lt;property id=&quot;20300&quot; value=&quot;Slide 4&quot;/&gt;&lt;property id=&quot;20307&quot; value=&quot;283&quot;/&gt;&lt;/object&gt;&lt;object type=&quot;3&quot; unique_id=&quot;10008&quot;&gt;&lt;property id=&quot;20148&quot; value=&quot;5&quot;/&gt;&lt;property id=&quot;20300&quot; value=&quot;Slide 5&quot;/&gt;&lt;property id=&quot;20307&quot; value=&quot;270&quot;/&gt;&lt;/object&gt;&lt;object type=&quot;3&quot; unique_id=&quot;10009&quot;&gt;&lt;property id=&quot;20148&quot; value=&quot;5&quot;/&gt;&lt;property id=&quot;20300&quot; value=&quot;Slide 6&quot;/&gt;&lt;property id=&quot;20307&quot; value=&quot;285&quot;/&gt;&lt;/object&gt;&lt;object type=&quot;3&quot; unique_id=&quot;10010&quot;&gt;&lt;property id=&quot;20148&quot; value=&quot;5&quot;/&gt;&lt;property id=&quot;20300&quot; value=&quot;Slide 7&quot;/&gt;&lt;property id=&quot;20307&quot; value=&quot;286&quot;/&gt;&lt;/object&gt;&lt;object type=&quot;3&quot; unique_id=&quot;10011&quot;&gt;&lt;property id=&quot;20148&quot; value=&quot;5&quot;/&gt;&lt;property id=&quot;20300&quot; value=&quot;Slide 8&quot;/&gt;&lt;property id=&quot;20307&quot; value=&quot;288&quot;/&gt;&lt;/object&gt;&lt;object type=&quot;3&quot; unique_id=&quot;10012&quot;&gt;&lt;property id=&quot;20148&quot; value=&quot;5&quot;/&gt;&lt;property id=&quot;20300&quot; value=&quot;Slide 9&quot;/&gt;&lt;property id=&quot;20307&quot; value=&quot;263&quot;/&gt;&lt;/object&gt;&lt;object type=&quot;3&quot; unique_id=&quot;10013&quot;&gt;&lt;property id=&quot;20148&quot; value=&quot;5&quot;/&gt;&lt;property id=&quot;20300&quot; value=&quot;Slide 10&quot;/&gt;&lt;property id=&quot;20307&quot; value=&quot;291&quot;/&gt;&lt;/object&gt;&lt;object type=&quot;3&quot; unique_id=&quot;10014&quot;&gt;&lt;property id=&quot;20148&quot; value=&quot;5&quot;/&gt;&lt;property id=&quot;20300&quot; value=&quot;Slide 11&quot;/&gt;&lt;property id=&quot;20307&quot; value=&quot;292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5.2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7|1.6|0.9|32.5|1.2|1.5|2|1.9|2|2.1|1.6|2.4|2.1|2.1|1.4|2.6|3.4|1.7|2.1|1.9|2.7|1.9|2.6|12.1|8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9.7|7.5|7.1|9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5|2.6|1.8|3.3|48|2.9|5.3|1.9|5.8|1.5|4.5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6.1|2|11.2|2|11.2|1.7|11.4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5.9|1.2|1.4|4.3|7.7|1.2|8.3|6.6|5|1.3|8.9|22.2|55.2|1.5|18.7|15.6|10.5|4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5.5|11.5|25.9|1.2|1.9|1.3|1.7|1.6|1.3|1.9|2|1.1|1.7|1.7|1.5|1.6|1.8|1.8|1.7|2|2|1.1|2|1.7|1.3|1.4|2.1|1.8|1.8|1.6|2|1.1|1.6|1.7|1.8|2.1|3.2|1.5|1.7|6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2.7|7.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779</Words>
  <Application>Microsoft Office PowerPoint</Application>
  <PresentationFormat>On-screen Show (4:3)</PresentationFormat>
  <Paragraphs>266</Paragraphs>
  <Slides>11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Times</vt:lpstr>
      <vt:lpstr>Arial</vt:lpstr>
      <vt:lpstr>Cambria</vt:lpstr>
      <vt:lpstr>Times New Roman</vt:lpstr>
      <vt:lpstr>Calibri</vt:lpstr>
      <vt:lpstr>inpin heiti</vt:lpstr>
      <vt:lpstr>.VnArial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Huynh Kieu</dc:creator>
  <cp:lastModifiedBy>Admin</cp:lastModifiedBy>
  <cp:revision>230</cp:revision>
  <dcterms:created xsi:type="dcterms:W3CDTF">2009-10-29T13:43:50Z</dcterms:created>
  <dcterms:modified xsi:type="dcterms:W3CDTF">2021-12-09T13:08:06Z</dcterms:modified>
</cp:coreProperties>
</file>